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88" r:id="rId3"/>
    <p:sldId id="301" r:id="rId4"/>
    <p:sldId id="283" r:id="rId5"/>
    <p:sldId id="260" r:id="rId6"/>
    <p:sldId id="261" r:id="rId7"/>
    <p:sldId id="296" r:id="rId8"/>
    <p:sldId id="264" r:id="rId9"/>
    <p:sldId id="297" r:id="rId10"/>
    <p:sldId id="279" r:id="rId11"/>
    <p:sldId id="263" r:id="rId12"/>
    <p:sldId id="298" r:id="rId13"/>
    <p:sldId id="300" r:id="rId14"/>
    <p:sldId id="274" r:id="rId15"/>
    <p:sldId id="302" r:id="rId16"/>
    <p:sldId id="299" r:id="rId17"/>
    <p:sldId id="277" r:id="rId18"/>
    <p:sldId id="275" r:id="rId19"/>
    <p:sldId id="276" r:id="rId20"/>
    <p:sldId id="267" r:id="rId21"/>
    <p:sldId id="304" r:id="rId22"/>
    <p:sldId id="305" r:id="rId23"/>
    <p:sldId id="313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4" r:id="rId32"/>
    <p:sldId id="316" r:id="rId33"/>
    <p:sldId id="315" r:id="rId34"/>
    <p:sldId id="317" r:id="rId35"/>
    <p:sldId id="278" r:id="rId36"/>
  </p:sldIdLst>
  <p:sldSz cx="9144000" cy="5143500" type="screen16x9"/>
  <p:notesSz cx="6858000" cy="9144000"/>
  <p:embeddedFontLst>
    <p:embeddedFont>
      <p:font typeface="Bahnschrift SemiLight" panose="020B0502040204020203" pitchFamily="34" charset="0"/>
      <p:regular r:id="rId38"/>
    </p:embeddedFont>
    <p:embeddedFont>
      <p:font typeface="Bellota Text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Lexend Deca" panose="020B0604020202020204" charset="0"/>
      <p:regular r:id="rId47"/>
      <p:bold r:id="rId48"/>
    </p:embeddedFont>
    <p:embeddedFont>
      <p:font typeface="Nunito Sans" pitchFamily="2" charset="0"/>
      <p:regular r:id="rId49"/>
      <p:bold r:id="rId50"/>
      <p:italic r:id="rId51"/>
      <p:boldItalic r:id="rId52"/>
    </p:embeddedFont>
    <p:embeddedFont>
      <p:font typeface="Nunito Sans Light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85CBC-CC8D-48F8-837C-0FD76EF2BE32}" v="2" dt="2022-12-14T18:00:50.508"/>
  </p1510:revLst>
</p1510:revInfo>
</file>

<file path=ppt/tableStyles.xml><?xml version="1.0" encoding="utf-8"?>
<a:tblStyleLst xmlns:a="http://schemas.openxmlformats.org/drawingml/2006/main" def="{70D238C9-60FC-441C-B1C6-630AFE0022F7}">
  <a:tblStyle styleId="{70D238C9-60FC-441C-B1C6-630AFE002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E7F3E7-91FC-4B96-B237-F15CFEEBD8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 Krishna Beeraboina" userId="d612875195f21035" providerId="LiveId" clId="{CBC85CBC-CC8D-48F8-837C-0FD76EF2BE32}"/>
    <pc:docChg chg="custSel addSld modSld">
      <pc:chgData name="Shiva Krishna Beeraboina" userId="d612875195f21035" providerId="LiveId" clId="{CBC85CBC-CC8D-48F8-837C-0FD76EF2BE32}" dt="2022-12-14T18:01:24.073" v="8" actId="1076"/>
      <pc:docMkLst>
        <pc:docMk/>
      </pc:docMkLst>
      <pc:sldChg chg="modSp mod">
        <pc:chgData name="Shiva Krishna Beeraboina" userId="d612875195f21035" providerId="LiveId" clId="{CBC85CBC-CC8D-48F8-837C-0FD76EF2BE32}" dt="2022-12-14T18:01:24.073" v="8" actId="1076"/>
        <pc:sldMkLst>
          <pc:docMk/>
          <pc:sldMk cId="0" sldId="267"/>
        </pc:sldMkLst>
        <pc:spChg chg="mod">
          <ac:chgData name="Shiva Krishna Beeraboina" userId="d612875195f21035" providerId="LiveId" clId="{CBC85CBC-CC8D-48F8-837C-0FD76EF2BE32}" dt="2022-12-14T18:01:24.073" v="8" actId="1076"/>
          <ac:spMkLst>
            <pc:docMk/>
            <pc:sldMk cId="0" sldId="267"/>
            <ac:spMk id="190" creationId="{00000000-0000-0000-0000-000000000000}"/>
          </ac:spMkLst>
        </pc:spChg>
      </pc:sldChg>
      <pc:sldChg chg="addSp delSp modSp add mod">
        <pc:chgData name="Shiva Krishna Beeraboina" userId="d612875195f21035" providerId="LiveId" clId="{CBC85CBC-CC8D-48F8-837C-0FD76EF2BE32}" dt="2022-12-14T18:01:09.084" v="7" actId="14100"/>
        <pc:sldMkLst>
          <pc:docMk/>
          <pc:sldMk cId="1300707921" sldId="317"/>
        </pc:sldMkLst>
        <pc:picChg chg="add mod">
          <ac:chgData name="Shiva Krishna Beeraboina" userId="d612875195f21035" providerId="LiveId" clId="{CBC85CBC-CC8D-48F8-837C-0FD76EF2BE32}" dt="2022-12-14T18:01:09.084" v="7" actId="14100"/>
          <ac:picMkLst>
            <pc:docMk/>
            <pc:sldMk cId="1300707921" sldId="317"/>
            <ac:picMk id="4" creationId="{3DEE60C2-61FF-07C1-85F0-202AB947B92A}"/>
          </ac:picMkLst>
        </pc:picChg>
        <pc:picChg chg="del">
          <ac:chgData name="Shiva Krishna Beeraboina" userId="d612875195f21035" providerId="LiveId" clId="{CBC85CBC-CC8D-48F8-837C-0FD76EF2BE32}" dt="2022-12-14T18:00:27.704" v="1" actId="478"/>
          <ac:picMkLst>
            <pc:docMk/>
            <pc:sldMk cId="1300707921" sldId="317"/>
            <ac:picMk id="5" creationId="{E24F5994-9A5F-CB17-D095-9FC6DB66563E}"/>
          </ac:picMkLst>
        </pc:picChg>
      </pc:sldChg>
    </pc:docChg>
  </pc:docChgLst>
  <pc:docChgLst>
    <pc:chgData name="Shiva Krishna Beeraboina" userId="d612875195f21035" providerId="LiveId" clId="{FD498F52-C55F-4C93-82F4-38880CBA9332}"/>
    <pc:docChg chg="undo custSel addSld delSld modSld sldOrd">
      <pc:chgData name="Shiva Krishna Beeraboina" userId="d612875195f21035" providerId="LiveId" clId="{FD498F52-C55F-4C93-82F4-38880CBA9332}" dt="2022-12-14T05:04:23.563" v="422" actId="1076"/>
      <pc:docMkLst>
        <pc:docMk/>
      </pc:docMkLst>
      <pc:sldChg chg="ord">
        <pc:chgData name="Shiva Krishna Beeraboina" userId="d612875195f21035" providerId="LiveId" clId="{FD498F52-C55F-4C93-82F4-38880CBA9332}" dt="2022-12-13T17:08:43.859" v="419"/>
        <pc:sldMkLst>
          <pc:docMk/>
          <pc:sldMk cId="0" sldId="256"/>
        </pc:sldMkLst>
      </pc:sldChg>
      <pc:sldChg chg="ord">
        <pc:chgData name="Shiva Krishna Beeraboina" userId="d612875195f21035" providerId="LiveId" clId="{FD498F52-C55F-4C93-82F4-38880CBA9332}" dt="2022-11-26T08:43:17.982" v="401"/>
        <pc:sldMkLst>
          <pc:docMk/>
          <pc:sldMk cId="0" sldId="275"/>
        </pc:sldMkLst>
      </pc:sldChg>
      <pc:sldChg chg="ord">
        <pc:chgData name="Shiva Krishna Beeraboina" userId="d612875195f21035" providerId="LiveId" clId="{FD498F52-C55F-4C93-82F4-38880CBA9332}" dt="2022-11-26T08:43:20.803" v="403"/>
        <pc:sldMkLst>
          <pc:docMk/>
          <pc:sldMk cId="0" sldId="276"/>
        </pc:sldMkLst>
      </pc:sldChg>
      <pc:sldChg chg="ord">
        <pc:chgData name="Shiva Krishna Beeraboina" userId="d612875195f21035" providerId="LiveId" clId="{FD498F52-C55F-4C93-82F4-38880CBA9332}" dt="2022-11-26T08:43:14.872" v="399"/>
        <pc:sldMkLst>
          <pc:docMk/>
          <pc:sldMk cId="0" sldId="277"/>
        </pc:sldMkLst>
      </pc:sldChg>
      <pc:sldChg chg="addSp modSp mod">
        <pc:chgData name="Shiva Krishna Beeraboina" userId="d612875195f21035" providerId="LiveId" clId="{FD498F52-C55F-4C93-82F4-38880CBA9332}" dt="2022-12-14T05:04:23.563" v="422" actId="1076"/>
        <pc:sldMkLst>
          <pc:docMk/>
          <pc:sldMk cId="0" sldId="283"/>
        </pc:sldMkLst>
        <pc:spChg chg="mod">
          <ac:chgData name="Shiva Krishna Beeraboina" userId="d612875195f21035" providerId="LiveId" clId="{FD498F52-C55F-4C93-82F4-38880CBA9332}" dt="2022-11-25T21:41:02.205" v="343"/>
          <ac:spMkLst>
            <pc:docMk/>
            <pc:sldMk cId="0" sldId="283"/>
            <ac:spMk id="3" creationId="{99F04E2B-99D0-64DE-12CC-1E4785B76C32}"/>
          </ac:spMkLst>
        </pc:spChg>
        <pc:spChg chg="mod">
          <ac:chgData name="Shiva Krishna Beeraboina" userId="d612875195f21035" providerId="LiveId" clId="{FD498F52-C55F-4C93-82F4-38880CBA9332}" dt="2022-11-25T21:41:20.941" v="349" actId="20577"/>
          <ac:spMkLst>
            <pc:docMk/>
            <pc:sldMk cId="0" sldId="283"/>
            <ac:spMk id="4" creationId="{61C8A377-AC1A-5A1D-1361-5B3CD9C69C95}"/>
          </ac:spMkLst>
        </pc:spChg>
        <pc:spChg chg="add mod">
          <ac:chgData name="Shiva Krishna Beeraboina" userId="d612875195f21035" providerId="LiveId" clId="{FD498F52-C55F-4C93-82F4-38880CBA9332}" dt="2022-11-25T21:41:47.219" v="390" actId="20577"/>
          <ac:spMkLst>
            <pc:docMk/>
            <pc:sldMk cId="0" sldId="283"/>
            <ac:spMk id="5" creationId="{65DD8AB4-A5F7-F8F0-E150-A90B69BAC810}"/>
          </ac:spMkLst>
        </pc:spChg>
        <pc:spChg chg="mod">
          <ac:chgData name="Shiva Krishna Beeraboina" userId="d612875195f21035" providerId="LiveId" clId="{FD498F52-C55F-4C93-82F4-38880CBA9332}" dt="2022-12-14T05:04:23.563" v="422" actId="1076"/>
          <ac:spMkLst>
            <pc:docMk/>
            <pc:sldMk cId="0" sldId="283"/>
            <ac:spMk id="405" creationId="{00000000-0000-0000-0000-000000000000}"/>
          </ac:spMkLst>
        </pc:spChg>
        <pc:spChg chg="mod">
          <ac:chgData name="Shiva Krishna Beeraboina" userId="d612875195f21035" providerId="LiveId" clId="{FD498F52-C55F-4C93-82F4-38880CBA9332}" dt="2022-11-25T21:41:25.585" v="350" actId="1076"/>
          <ac:spMkLst>
            <pc:docMk/>
            <pc:sldMk cId="0" sldId="283"/>
            <ac:spMk id="431" creationId="{00000000-0000-0000-0000-000000000000}"/>
          </ac:spMkLst>
        </pc:spChg>
        <pc:grpChg chg="add mod">
          <ac:chgData name="Shiva Krishna Beeraboina" userId="d612875195f21035" providerId="LiveId" clId="{FD498F52-C55F-4C93-82F4-38880CBA9332}" dt="2022-11-25T21:41:16.454" v="347" actId="1076"/>
          <ac:grpSpMkLst>
            <pc:docMk/>
            <pc:sldMk cId="0" sldId="283"/>
            <ac:grpSpMk id="2" creationId="{E56354B5-76A6-F2EB-509F-B924F7B67F4D}"/>
          </ac:grpSpMkLst>
        </pc:grpChg>
      </pc:sldChg>
      <pc:sldChg chg="ord">
        <pc:chgData name="Shiva Krishna Beeraboina" userId="d612875195f21035" providerId="LiveId" clId="{FD498F52-C55F-4C93-82F4-38880CBA9332}" dt="2022-12-13T17:09:02.253" v="421"/>
        <pc:sldMkLst>
          <pc:docMk/>
          <pc:sldMk cId="0" sldId="288"/>
        </pc:sldMkLst>
      </pc:sldChg>
      <pc:sldChg chg="new del">
        <pc:chgData name="Shiva Krishna Beeraboina" userId="d612875195f21035" providerId="LiveId" clId="{FD498F52-C55F-4C93-82F4-38880CBA9332}" dt="2022-11-25T21:16:55.747" v="2" actId="47"/>
        <pc:sldMkLst>
          <pc:docMk/>
          <pc:sldMk cId="1775159196" sldId="303"/>
        </pc:sldMkLst>
      </pc:sldChg>
      <pc:sldChg chg="addSp delSp modSp add mod">
        <pc:chgData name="Shiva Krishna Beeraboina" userId="d612875195f21035" providerId="LiveId" clId="{FD498F52-C55F-4C93-82F4-38880CBA9332}" dt="2022-11-25T21:17:43.319" v="14"/>
        <pc:sldMkLst>
          <pc:docMk/>
          <pc:sldMk cId="3015553110" sldId="304"/>
        </pc:sldMkLst>
        <pc:spChg chg="mod">
          <ac:chgData name="Shiva Krishna Beeraboina" userId="d612875195f21035" providerId="LiveId" clId="{FD498F52-C55F-4C93-82F4-38880CBA9332}" dt="2022-11-25T21:17:05.493" v="12" actId="20577"/>
          <ac:spMkLst>
            <pc:docMk/>
            <pc:sldMk cId="3015553110" sldId="304"/>
            <ac:spMk id="131" creationId="{00000000-0000-0000-0000-000000000000}"/>
          </ac:spMkLst>
        </pc:spChg>
        <pc:picChg chg="add del mod">
          <ac:chgData name="Shiva Krishna Beeraboina" userId="d612875195f21035" providerId="LiveId" clId="{FD498F52-C55F-4C93-82F4-38880CBA9332}" dt="2022-11-25T21:17:43.319" v="14"/>
          <ac:picMkLst>
            <pc:docMk/>
            <pc:sldMk cId="3015553110" sldId="304"/>
            <ac:picMk id="2" creationId="{325754EC-FB44-5DAD-052A-910FB4EF7062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20:18.294" v="35" actId="1076"/>
        <pc:sldMkLst>
          <pc:docMk/>
          <pc:sldMk cId="2614343293" sldId="305"/>
        </pc:sldMkLst>
        <pc:spChg chg="mod">
          <ac:chgData name="Shiva Krishna Beeraboina" userId="d612875195f21035" providerId="LiveId" clId="{FD498F52-C55F-4C93-82F4-38880CBA9332}" dt="2022-11-25T21:18:16.680" v="20" actId="1076"/>
          <ac:spMkLst>
            <pc:docMk/>
            <pc:sldMk cId="2614343293" sldId="305"/>
            <ac:spMk id="3" creationId="{A069CEDF-FBCE-0BA8-3896-159A493BECEA}"/>
          </ac:spMkLst>
        </pc:spChg>
        <pc:picChg chg="del">
          <ac:chgData name="Shiva Krishna Beeraboina" userId="d612875195f21035" providerId="LiveId" clId="{FD498F52-C55F-4C93-82F4-38880CBA9332}" dt="2022-11-25T21:18:02.364" v="17" actId="478"/>
          <ac:picMkLst>
            <pc:docMk/>
            <pc:sldMk cId="2614343293" sldId="305"/>
            <ac:picMk id="4" creationId="{BAE5C761-7D15-0BBB-C87C-B9AE484D38E2}"/>
          </ac:picMkLst>
        </pc:picChg>
        <pc:picChg chg="add mod modCrop">
          <ac:chgData name="Shiva Krishna Beeraboina" userId="d612875195f21035" providerId="LiveId" clId="{FD498F52-C55F-4C93-82F4-38880CBA9332}" dt="2022-11-25T21:20:18.294" v="35" actId="1076"/>
          <ac:picMkLst>
            <pc:docMk/>
            <pc:sldMk cId="2614343293" sldId="305"/>
            <ac:picMk id="5" creationId="{264BD053-9D6C-6E63-D3EA-292C77301961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30:33.966" v="130" actId="14100"/>
        <pc:sldMkLst>
          <pc:docMk/>
          <pc:sldMk cId="1335121563" sldId="306"/>
        </pc:sldMkLst>
        <pc:spChg chg="mod">
          <ac:chgData name="Shiva Krishna Beeraboina" userId="d612875195f21035" providerId="LiveId" clId="{FD498F52-C55F-4C93-82F4-38880CBA9332}" dt="2022-11-25T21:30:33.966" v="130" actId="14100"/>
          <ac:spMkLst>
            <pc:docMk/>
            <pc:sldMk cId="1335121563" sldId="306"/>
            <ac:spMk id="3" creationId="{A069CEDF-FBCE-0BA8-3896-159A493BECEA}"/>
          </ac:spMkLst>
        </pc:spChg>
        <pc:picChg chg="add del mod">
          <ac:chgData name="Shiva Krishna Beeraboina" userId="d612875195f21035" providerId="LiveId" clId="{FD498F52-C55F-4C93-82F4-38880CBA9332}" dt="2022-11-25T21:21:12.302" v="41" actId="478"/>
          <ac:picMkLst>
            <pc:docMk/>
            <pc:sldMk cId="1335121563" sldId="306"/>
            <ac:picMk id="4" creationId="{5E18E791-3AD5-FFEF-FF4E-DD05E9242036}"/>
          </ac:picMkLst>
        </pc:picChg>
        <pc:picChg chg="del">
          <ac:chgData name="Shiva Krishna Beeraboina" userId="d612875195f21035" providerId="LiveId" clId="{FD498F52-C55F-4C93-82F4-38880CBA9332}" dt="2022-11-25T21:20:26.946" v="37" actId="478"/>
          <ac:picMkLst>
            <pc:docMk/>
            <pc:sldMk cId="1335121563" sldId="306"/>
            <ac:picMk id="5" creationId="{264BD053-9D6C-6E63-D3EA-292C77301961}"/>
          </ac:picMkLst>
        </pc:picChg>
        <pc:picChg chg="add mod">
          <ac:chgData name="Shiva Krishna Beeraboina" userId="d612875195f21035" providerId="LiveId" clId="{FD498F52-C55F-4C93-82F4-38880CBA9332}" dt="2022-11-25T21:22:17.779" v="49" actId="1076"/>
          <ac:picMkLst>
            <pc:docMk/>
            <pc:sldMk cId="1335121563" sldId="306"/>
            <ac:picMk id="7" creationId="{4DBA970A-6B37-AC34-D864-E7E11EB3E6AA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30:51.346" v="141" actId="20577"/>
        <pc:sldMkLst>
          <pc:docMk/>
          <pc:sldMk cId="4126535293" sldId="307"/>
        </pc:sldMkLst>
        <pc:spChg chg="mod">
          <ac:chgData name="Shiva Krishna Beeraboina" userId="d612875195f21035" providerId="LiveId" clId="{FD498F52-C55F-4C93-82F4-38880CBA9332}" dt="2022-11-25T21:30:51.346" v="141" actId="20577"/>
          <ac:spMkLst>
            <pc:docMk/>
            <pc:sldMk cId="4126535293" sldId="307"/>
            <ac:spMk id="3" creationId="{A069CEDF-FBCE-0BA8-3896-159A493BECEA}"/>
          </ac:spMkLst>
        </pc:spChg>
        <pc:picChg chg="add mod">
          <ac:chgData name="Shiva Krishna Beeraboina" userId="d612875195f21035" providerId="LiveId" clId="{FD498F52-C55F-4C93-82F4-38880CBA9332}" dt="2022-11-25T21:23:41.216" v="59" actId="1076"/>
          <ac:picMkLst>
            <pc:docMk/>
            <pc:sldMk cId="4126535293" sldId="307"/>
            <ac:picMk id="4" creationId="{625512DA-EA08-C2ED-FD5C-72455E7DA0B1}"/>
          </ac:picMkLst>
        </pc:picChg>
        <pc:picChg chg="del">
          <ac:chgData name="Shiva Krishna Beeraboina" userId="d612875195f21035" providerId="LiveId" clId="{FD498F52-C55F-4C93-82F4-38880CBA9332}" dt="2022-11-25T21:22:38.098" v="51" actId="478"/>
          <ac:picMkLst>
            <pc:docMk/>
            <pc:sldMk cId="4126535293" sldId="307"/>
            <ac:picMk id="7" creationId="{4DBA970A-6B37-AC34-D864-E7E11EB3E6AA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31:19.466" v="157" actId="20577"/>
        <pc:sldMkLst>
          <pc:docMk/>
          <pc:sldMk cId="1386938715" sldId="308"/>
        </pc:sldMkLst>
        <pc:spChg chg="mod">
          <ac:chgData name="Shiva Krishna Beeraboina" userId="d612875195f21035" providerId="LiveId" clId="{FD498F52-C55F-4C93-82F4-38880CBA9332}" dt="2022-11-25T21:31:19.466" v="157" actId="20577"/>
          <ac:spMkLst>
            <pc:docMk/>
            <pc:sldMk cId="1386938715" sldId="308"/>
            <ac:spMk id="3" creationId="{A069CEDF-FBCE-0BA8-3896-159A493BECEA}"/>
          </ac:spMkLst>
        </pc:spChg>
        <pc:picChg chg="del">
          <ac:chgData name="Shiva Krishna Beeraboina" userId="d612875195f21035" providerId="LiveId" clId="{FD498F52-C55F-4C93-82F4-38880CBA9332}" dt="2022-11-25T21:23:52.286" v="61" actId="478"/>
          <ac:picMkLst>
            <pc:docMk/>
            <pc:sldMk cId="1386938715" sldId="308"/>
            <ac:picMk id="4" creationId="{625512DA-EA08-C2ED-FD5C-72455E7DA0B1}"/>
          </ac:picMkLst>
        </pc:picChg>
        <pc:picChg chg="add mod">
          <ac:chgData name="Shiva Krishna Beeraboina" userId="d612875195f21035" providerId="LiveId" clId="{FD498F52-C55F-4C93-82F4-38880CBA9332}" dt="2022-11-25T21:24:49.207" v="73" actId="1076"/>
          <ac:picMkLst>
            <pc:docMk/>
            <pc:sldMk cId="1386938715" sldId="308"/>
            <ac:picMk id="5" creationId="{D833EA49-773D-FDCE-05E4-57989874D404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33:59.496" v="194" actId="478"/>
        <pc:sldMkLst>
          <pc:docMk/>
          <pc:sldMk cId="1572450931" sldId="309"/>
        </pc:sldMkLst>
        <pc:spChg chg="mod">
          <ac:chgData name="Shiva Krishna Beeraboina" userId="d612875195f21035" providerId="LiveId" clId="{FD498F52-C55F-4C93-82F4-38880CBA9332}" dt="2022-11-25T21:31:37.870" v="173" actId="20577"/>
          <ac:spMkLst>
            <pc:docMk/>
            <pc:sldMk cId="1572450931" sldId="309"/>
            <ac:spMk id="3" creationId="{A069CEDF-FBCE-0BA8-3896-159A493BECEA}"/>
          </ac:spMkLst>
        </pc:spChg>
        <pc:picChg chg="add del mod">
          <ac:chgData name="Shiva Krishna Beeraboina" userId="d612875195f21035" providerId="LiveId" clId="{FD498F52-C55F-4C93-82F4-38880CBA9332}" dt="2022-11-25T21:33:59.496" v="194" actId="478"/>
          <ac:picMkLst>
            <pc:docMk/>
            <pc:sldMk cId="1572450931" sldId="309"/>
            <ac:picMk id="4" creationId="{18FBEB51-6E04-7397-65B7-39B549717B9A}"/>
          </ac:picMkLst>
        </pc:picChg>
        <pc:picChg chg="del">
          <ac:chgData name="Shiva Krishna Beeraboina" userId="d612875195f21035" providerId="LiveId" clId="{FD498F52-C55F-4C93-82F4-38880CBA9332}" dt="2022-11-25T21:25:03.790" v="75" actId="478"/>
          <ac:picMkLst>
            <pc:docMk/>
            <pc:sldMk cId="1572450931" sldId="309"/>
            <ac:picMk id="5" creationId="{D833EA49-773D-FDCE-05E4-57989874D404}"/>
          </ac:picMkLst>
        </pc:picChg>
        <pc:picChg chg="add del mod">
          <ac:chgData name="Shiva Krishna Beeraboina" userId="d612875195f21035" providerId="LiveId" clId="{FD498F52-C55F-4C93-82F4-38880CBA9332}" dt="2022-11-25T21:33:58.894" v="193" actId="22"/>
          <ac:picMkLst>
            <pc:docMk/>
            <pc:sldMk cId="1572450931" sldId="309"/>
            <ac:picMk id="7" creationId="{1BFEF91D-E03D-C618-2EDE-B7ED6F536BCB}"/>
          </ac:picMkLst>
        </pc:picChg>
        <pc:picChg chg="add del mod">
          <ac:chgData name="Shiva Krishna Beeraboina" userId="d612875195f21035" providerId="LiveId" clId="{FD498F52-C55F-4C93-82F4-38880CBA9332}" dt="2022-11-25T21:33:55.059" v="187" actId="22"/>
          <ac:picMkLst>
            <pc:docMk/>
            <pc:sldMk cId="1572450931" sldId="309"/>
            <ac:picMk id="9" creationId="{F4185ADD-2DEC-66D2-682C-07901085C14D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34:27.336" v="216" actId="1076"/>
        <pc:sldMkLst>
          <pc:docMk/>
          <pc:sldMk cId="3771547165" sldId="310"/>
        </pc:sldMkLst>
        <pc:spChg chg="mod">
          <ac:chgData name="Shiva Krishna Beeraboina" userId="d612875195f21035" providerId="LiveId" clId="{FD498F52-C55F-4C93-82F4-38880CBA9332}" dt="2022-11-25T21:34:27.336" v="216" actId="1076"/>
          <ac:spMkLst>
            <pc:docMk/>
            <pc:sldMk cId="3771547165" sldId="310"/>
            <ac:spMk id="3" creationId="{A069CEDF-FBCE-0BA8-3896-159A493BECEA}"/>
          </ac:spMkLst>
        </pc:spChg>
        <pc:picChg chg="del">
          <ac:chgData name="Shiva Krishna Beeraboina" userId="d612875195f21035" providerId="LiveId" clId="{FD498F52-C55F-4C93-82F4-38880CBA9332}" dt="2022-11-25T21:26:00.563" v="82" actId="478"/>
          <ac:picMkLst>
            <pc:docMk/>
            <pc:sldMk cId="3771547165" sldId="310"/>
            <ac:picMk id="4" creationId="{18FBEB51-6E04-7397-65B7-39B549717B9A}"/>
          </ac:picMkLst>
        </pc:picChg>
        <pc:picChg chg="add mod">
          <ac:chgData name="Shiva Krishna Beeraboina" userId="d612875195f21035" providerId="LiveId" clId="{FD498F52-C55F-4C93-82F4-38880CBA9332}" dt="2022-11-25T21:26:34.758" v="87" actId="1076"/>
          <ac:picMkLst>
            <pc:docMk/>
            <pc:sldMk cId="3771547165" sldId="310"/>
            <ac:picMk id="5" creationId="{062C934F-76E0-C08B-6DD2-8AEB4CD81DE1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34:45.754" v="227" actId="20577"/>
        <pc:sldMkLst>
          <pc:docMk/>
          <pc:sldMk cId="2650520077" sldId="311"/>
        </pc:sldMkLst>
        <pc:spChg chg="mod">
          <ac:chgData name="Shiva Krishna Beeraboina" userId="d612875195f21035" providerId="LiveId" clId="{FD498F52-C55F-4C93-82F4-38880CBA9332}" dt="2022-11-25T21:34:45.754" v="227" actId="20577"/>
          <ac:spMkLst>
            <pc:docMk/>
            <pc:sldMk cId="2650520077" sldId="311"/>
            <ac:spMk id="3" creationId="{A069CEDF-FBCE-0BA8-3896-159A493BECEA}"/>
          </ac:spMkLst>
        </pc:spChg>
        <pc:picChg chg="add mod">
          <ac:chgData name="Shiva Krishna Beeraboina" userId="d612875195f21035" providerId="LiveId" clId="{FD498F52-C55F-4C93-82F4-38880CBA9332}" dt="2022-11-25T21:27:39.568" v="96" actId="1076"/>
          <ac:picMkLst>
            <pc:docMk/>
            <pc:sldMk cId="2650520077" sldId="311"/>
            <ac:picMk id="4" creationId="{D74C0DC6-82FE-F803-067A-6BCF7D0A7598}"/>
          </ac:picMkLst>
        </pc:picChg>
        <pc:picChg chg="del">
          <ac:chgData name="Shiva Krishna Beeraboina" userId="d612875195f21035" providerId="LiveId" clId="{FD498F52-C55F-4C93-82F4-38880CBA9332}" dt="2022-11-25T21:27:23.743" v="90" actId="478"/>
          <ac:picMkLst>
            <pc:docMk/>
            <pc:sldMk cId="2650520077" sldId="311"/>
            <ac:picMk id="5" creationId="{062C934F-76E0-C08B-6DD2-8AEB4CD81DE1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35:52.665" v="263" actId="20577"/>
        <pc:sldMkLst>
          <pc:docMk/>
          <pc:sldMk cId="2745908524" sldId="312"/>
        </pc:sldMkLst>
        <pc:spChg chg="mod">
          <ac:chgData name="Shiva Krishna Beeraboina" userId="d612875195f21035" providerId="LiveId" clId="{FD498F52-C55F-4C93-82F4-38880CBA9332}" dt="2022-11-25T21:35:52.665" v="263" actId="20577"/>
          <ac:spMkLst>
            <pc:docMk/>
            <pc:sldMk cId="2745908524" sldId="312"/>
            <ac:spMk id="3" creationId="{A069CEDF-FBCE-0BA8-3896-159A493BECEA}"/>
          </ac:spMkLst>
        </pc:spChg>
        <pc:picChg chg="add mod">
          <ac:chgData name="Shiva Krishna Beeraboina" userId="d612875195f21035" providerId="LiveId" clId="{FD498F52-C55F-4C93-82F4-38880CBA9332}" dt="2022-11-25T21:35:27.877" v="240" actId="1076"/>
          <ac:picMkLst>
            <pc:docMk/>
            <pc:sldMk cId="2745908524" sldId="312"/>
            <ac:picMk id="4" creationId="{3DF85553-B266-D498-73B2-27847FEDCC89}"/>
          </ac:picMkLst>
        </pc:picChg>
        <pc:picChg chg="del">
          <ac:chgData name="Shiva Krishna Beeraboina" userId="d612875195f21035" providerId="LiveId" clId="{FD498F52-C55F-4C93-82F4-38880CBA9332}" dt="2022-11-25T21:27:46.244" v="97" actId="478"/>
          <ac:picMkLst>
            <pc:docMk/>
            <pc:sldMk cId="2745908524" sldId="312"/>
            <ac:picMk id="5" creationId="{062C934F-76E0-C08B-6DD2-8AEB4CD81DE1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30:14.721" v="120" actId="20577"/>
        <pc:sldMkLst>
          <pc:docMk/>
          <pc:sldMk cId="732832579" sldId="313"/>
        </pc:sldMkLst>
        <pc:spChg chg="mod">
          <ac:chgData name="Shiva Krishna Beeraboina" userId="d612875195f21035" providerId="LiveId" clId="{FD498F52-C55F-4C93-82F4-38880CBA9332}" dt="2022-11-25T21:30:14.721" v="120" actId="20577"/>
          <ac:spMkLst>
            <pc:docMk/>
            <pc:sldMk cId="732832579" sldId="313"/>
            <ac:spMk id="3" creationId="{A069CEDF-FBCE-0BA8-3896-159A493BECEA}"/>
          </ac:spMkLst>
        </pc:spChg>
        <pc:picChg chg="add mod">
          <ac:chgData name="Shiva Krishna Beeraboina" userId="d612875195f21035" providerId="LiveId" clId="{FD498F52-C55F-4C93-82F4-38880CBA9332}" dt="2022-11-25T21:29:47.274" v="109" actId="1076"/>
          <ac:picMkLst>
            <pc:docMk/>
            <pc:sldMk cId="732832579" sldId="313"/>
            <ac:picMk id="4" creationId="{CEF4BCAC-E6A9-2AE8-CEF1-5431B1637EAB}"/>
          </ac:picMkLst>
        </pc:picChg>
        <pc:picChg chg="del">
          <ac:chgData name="Shiva Krishna Beeraboina" userId="d612875195f21035" providerId="LiveId" clId="{FD498F52-C55F-4C93-82F4-38880CBA9332}" dt="2022-11-25T21:29:34.954" v="104" actId="478"/>
          <ac:picMkLst>
            <pc:docMk/>
            <pc:sldMk cId="732832579" sldId="313"/>
            <ac:picMk id="5" creationId="{264BD053-9D6C-6E63-D3EA-292C77301961}"/>
          </ac:picMkLst>
        </pc:picChg>
      </pc:sldChg>
      <pc:sldChg chg="addSp delSp modSp add mod">
        <pc:chgData name="Shiva Krishna Beeraboina" userId="d612875195f21035" providerId="LiveId" clId="{FD498F52-C55F-4C93-82F4-38880CBA9332}" dt="2022-11-26T08:49:52.596" v="408" actId="21"/>
        <pc:sldMkLst>
          <pc:docMk/>
          <pc:sldMk cId="689233301" sldId="314"/>
        </pc:sldMkLst>
        <pc:spChg chg="mod">
          <ac:chgData name="Shiva Krishna Beeraboina" userId="d612875195f21035" providerId="LiveId" clId="{FD498F52-C55F-4C93-82F4-38880CBA9332}" dt="2022-11-25T21:37:08.848" v="282" actId="20577"/>
          <ac:spMkLst>
            <pc:docMk/>
            <pc:sldMk cId="689233301" sldId="314"/>
            <ac:spMk id="3" creationId="{A069CEDF-FBCE-0BA8-3896-159A493BECEA}"/>
          </ac:spMkLst>
        </pc:spChg>
        <pc:picChg chg="del">
          <ac:chgData name="Shiva Krishna Beeraboina" userId="d612875195f21035" providerId="LiveId" clId="{FD498F52-C55F-4C93-82F4-38880CBA9332}" dt="2022-11-25T21:36:47.256" v="265" actId="478"/>
          <ac:picMkLst>
            <pc:docMk/>
            <pc:sldMk cId="689233301" sldId="314"/>
            <ac:picMk id="4" creationId="{3DF85553-B266-D498-73B2-27847FEDCC89}"/>
          </ac:picMkLst>
        </pc:picChg>
        <pc:picChg chg="add mod modCrop">
          <ac:chgData name="Shiva Krishna Beeraboina" userId="d612875195f21035" providerId="LiveId" clId="{FD498F52-C55F-4C93-82F4-38880CBA9332}" dt="2022-11-26T08:49:49.653" v="407" actId="1076"/>
          <ac:picMkLst>
            <pc:docMk/>
            <pc:sldMk cId="689233301" sldId="314"/>
            <ac:picMk id="5" creationId="{0C83C60D-9602-705A-9313-ED197603A33D}"/>
          </ac:picMkLst>
        </pc:picChg>
        <pc:picChg chg="add del mod">
          <ac:chgData name="Shiva Krishna Beeraboina" userId="d612875195f21035" providerId="LiveId" clId="{FD498F52-C55F-4C93-82F4-38880CBA9332}" dt="2022-11-26T08:49:52.596" v="408" actId="21"/>
          <ac:picMkLst>
            <pc:docMk/>
            <pc:sldMk cId="689233301" sldId="314"/>
            <ac:picMk id="7" creationId="{F1D30045-5039-82B6-7EB5-D47F0ADD1CBD}"/>
          </ac:picMkLst>
        </pc:picChg>
      </pc:sldChg>
      <pc:sldChg chg="addSp delSp modSp add mod">
        <pc:chgData name="Shiva Krishna Beeraboina" userId="d612875195f21035" providerId="LiveId" clId="{FD498F52-C55F-4C93-82F4-38880CBA9332}" dt="2022-11-25T21:40:14.947" v="342" actId="1076"/>
        <pc:sldMkLst>
          <pc:docMk/>
          <pc:sldMk cId="1046788635" sldId="315"/>
        </pc:sldMkLst>
        <pc:spChg chg="mod">
          <ac:chgData name="Shiva Krishna Beeraboina" userId="d612875195f21035" providerId="LiveId" clId="{FD498F52-C55F-4C93-82F4-38880CBA9332}" dt="2022-11-25T21:39:41.642" v="337" actId="20577"/>
          <ac:spMkLst>
            <pc:docMk/>
            <pc:sldMk cId="1046788635" sldId="315"/>
            <ac:spMk id="3" creationId="{A069CEDF-FBCE-0BA8-3896-159A493BECEA}"/>
          </ac:spMkLst>
        </pc:spChg>
        <pc:picChg chg="del mod">
          <ac:chgData name="Shiva Krishna Beeraboina" userId="d612875195f21035" providerId="LiveId" clId="{FD498F52-C55F-4C93-82F4-38880CBA9332}" dt="2022-11-25T21:39:44.020" v="339" actId="478"/>
          <ac:picMkLst>
            <pc:docMk/>
            <pc:sldMk cId="1046788635" sldId="315"/>
            <ac:picMk id="4" creationId="{3DF85553-B266-D498-73B2-27847FEDCC89}"/>
          </ac:picMkLst>
        </pc:picChg>
        <pc:picChg chg="add mod">
          <ac:chgData name="Shiva Krishna Beeraboina" userId="d612875195f21035" providerId="LiveId" clId="{FD498F52-C55F-4C93-82F4-38880CBA9332}" dt="2022-11-25T21:40:14.947" v="342" actId="1076"/>
          <ac:picMkLst>
            <pc:docMk/>
            <pc:sldMk cId="1046788635" sldId="315"/>
            <ac:picMk id="5" creationId="{E24F5994-9A5F-CB17-D095-9FC6DB66563E}"/>
          </ac:picMkLst>
        </pc:picChg>
      </pc:sldChg>
      <pc:sldChg chg="addSp delSp modSp add mod">
        <pc:chgData name="Shiva Krishna Beeraboina" userId="d612875195f21035" providerId="LiveId" clId="{FD498F52-C55F-4C93-82F4-38880CBA9332}" dt="2022-11-26T08:50:23.543" v="417" actId="1076"/>
        <pc:sldMkLst>
          <pc:docMk/>
          <pc:sldMk cId="689388369" sldId="316"/>
        </pc:sldMkLst>
        <pc:picChg chg="add mod modCrop">
          <ac:chgData name="Shiva Krishna Beeraboina" userId="d612875195f21035" providerId="LiveId" clId="{FD498F52-C55F-4C93-82F4-38880CBA9332}" dt="2022-11-26T08:50:23.543" v="417" actId="1076"/>
          <ac:picMkLst>
            <pc:docMk/>
            <pc:sldMk cId="689388369" sldId="316"/>
            <ac:picMk id="2" creationId="{C01FFA61-7B56-0260-EE6E-EC4E8F67EBF8}"/>
          </ac:picMkLst>
        </pc:picChg>
        <pc:picChg chg="del">
          <ac:chgData name="Shiva Krishna Beeraboina" userId="d612875195f21035" providerId="LiveId" clId="{FD498F52-C55F-4C93-82F4-38880CBA9332}" dt="2022-11-26T08:49:55.811" v="409" actId="478"/>
          <ac:picMkLst>
            <pc:docMk/>
            <pc:sldMk cId="689388369" sldId="316"/>
            <ac:picMk id="5" creationId="{0C83C60D-9602-705A-9313-ED197603A33D}"/>
          </ac:picMkLst>
        </pc:picChg>
        <pc:picChg chg="del">
          <ac:chgData name="Shiva Krishna Beeraboina" userId="d612875195f21035" providerId="LiveId" clId="{FD498F52-C55F-4C93-82F4-38880CBA9332}" dt="2022-11-26T08:49:58.598" v="410" actId="478"/>
          <ac:picMkLst>
            <pc:docMk/>
            <pc:sldMk cId="689388369" sldId="316"/>
            <ac:picMk id="7" creationId="{F1D30045-5039-82B6-7EB5-D47F0ADD1CBD}"/>
          </ac:picMkLst>
        </pc:picChg>
      </pc:sldChg>
      <pc:sldChg chg="add del">
        <pc:chgData name="Shiva Krishna Beeraboina" userId="d612875195f21035" providerId="LiveId" clId="{FD498F52-C55F-4C93-82F4-38880CBA9332}" dt="2022-11-25T21:39:21.243" v="312" actId="47"/>
        <pc:sldMkLst>
          <pc:docMk/>
          <pc:sldMk cId="3047231916" sldId="316"/>
        </pc:sldMkLst>
      </pc:sldChg>
    </pc:docChg>
  </pc:docChgLst>
  <pc:docChgLst>
    <pc:chgData name="Shiva Krishna Beeraboina" userId="d612875195f21035" providerId="LiveId" clId="{FB0B9283-0887-4299-85AB-F37596C57F35}"/>
    <pc:docChg chg="modSld">
      <pc:chgData name="Shiva Krishna Beeraboina" userId="d612875195f21035" providerId="LiveId" clId="{FB0B9283-0887-4299-85AB-F37596C57F35}" dt="2022-11-17T11:51:06.877" v="3" actId="1076"/>
      <pc:docMkLst>
        <pc:docMk/>
      </pc:docMkLst>
      <pc:sldChg chg="modSp mod">
        <pc:chgData name="Shiva Krishna Beeraboina" userId="d612875195f21035" providerId="LiveId" clId="{FB0B9283-0887-4299-85AB-F37596C57F35}" dt="2022-11-17T11:51:06.877" v="3" actId="1076"/>
        <pc:sldMkLst>
          <pc:docMk/>
          <pc:sldMk cId="0" sldId="260"/>
        </pc:sldMkLst>
        <pc:spChg chg="mod">
          <ac:chgData name="Shiva Krishna Beeraboina" userId="d612875195f21035" providerId="LiveId" clId="{FB0B9283-0887-4299-85AB-F37596C57F35}" dt="2022-11-17T11:51:06.877" v="3" actId="1076"/>
          <ac:spMkLst>
            <pc:docMk/>
            <pc:sldMk cId="0" sldId="260"/>
            <ac:spMk id="12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24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578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222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267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398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98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35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74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003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8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823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827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925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2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07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210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565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866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1713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fa30dd41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fa30dd41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3eb8b9f5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3eb8b9f5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904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282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37" name="Google Shape;37;p5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5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" name="Google Shape;79;p10"/>
          <p:cNvGrpSpPr/>
          <p:nvPr/>
        </p:nvGrpSpPr>
        <p:grpSpPr>
          <a:xfrm>
            <a:off x="296621" y="4197875"/>
            <a:ext cx="8103079" cy="640800"/>
            <a:chOff x="296621" y="713075"/>
            <a:chExt cx="8103079" cy="640800"/>
          </a:xfrm>
        </p:grpSpPr>
        <p:sp>
          <p:nvSpPr>
            <p:cNvPr id="80" name="Google Shape;80;p10"/>
            <p:cNvSpPr/>
            <p:nvPr/>
          </p:nvSpPr>
          <p:spPr>
            <a:xfrm>
              <a:off x="304800" y="713075"/>
              <a:ext cx="8094900" cy="64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0"/>
            <p:cNvSpPr/>
            <p:nvPr/>
          </p:nvSpPr>
          <p:spPr>
            <a:xfrm rot="5400000">
              <a:off x="223871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571050" y="4363600"/>
            <a:ext cx="7658400" cy="31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-8175"/>
            <a:ext cx="9144000" cy="5151600"/>
          </a:xfrm>
          <a:prstGeom prst="frame">
            <a:avLst>
              <a:gd name="adj1" fmla="val 60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 rot="5400000">
            <a:off x="223871" y="2484750"/>
            <a:ext cx="319500" cy="174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>
            <a:off x="1475382" y="2197161"/>
            <a:ext cx="4226607" cy="7351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</a:rPr>
              <a:t>TASTY PLATE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grpSp>
        <p:nvGrpSpPr>
          <p:cNvPr id="92" name="Google Shape;92;p12"/>
          <p:cNvGrpSpPr/>
          <p:nvPr/>
        </p:nvGrpSpPr>
        <p:grpSpPr>
          <a:xfrm>
            <a:off x="643178" y="2356640"/>
            <a:ext cx="418649" cy="430217"/>
            <a:chOff x="2605300" y="5003050"/>
            <a:chExt cx="418900" cy="430475"/>
          </a:xfrm>
        </p:grpSpPr>
        <p:sp>
          <p:nvSpPr>
            <p:cNvPr id="93" name="Google Shape;93;p12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2262A2-8D21-6F24-C35E-0C87AD77980A}"/>
              </a:ext>
            </a:extLst>
          </p:cNvPr>
          <p:cNvSpPr txBox="1"/>
          <p:nvPr/>
        </p:nvSpPr>
        <p:spPr>
          <a:xfrm>
            <a:off x="3144644" y="2932318"/>
            <a:ext cx="181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Crave Your Food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911056" y="694752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Proposed System</a:t>
            </a:r>
            <a:endParaRPr dirty="0"/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1"/>
          </p:nvPr>
        </p:nvSpPr>
        <p:spPr>
          <a:xfrm>
            <a:off x="304801" y="1418998"/>
            <a:ext cx="5932448" cy="36213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latin typeface="Bahnschrift SemiLight" panose="020B0502040204020203" pitchFamily="34" charset="0"/>
              </a:rPr>
              <a:t>Considering disadvantages of existing websites and apps we want to develop a website platform especially for food nerds.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IN" sz="1600" dirty="0">
                <a:latin typeface="Bahnschrift SemiLight" panose="020B0502040204020203" pitchFamily="34" charset="0"/>
              </a:rPr>
              <a:t>Our website helps foodies to find their favourite local and foreign recipes.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IN" sz="1600" dirty="0">
                <a:latin typeface="Bahnschrift SemiLight" panose="020B0502040204020203" pitchFamily="34" charset="0"/>
              </a:rPr>
              <a:t>Here they can find different cuisines that are sorted based on different countries so that users interested cooking only particular country cuisines can have easy access.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IN" sz="1600" dirty="0">
                <a:latin typeface="Bahnschrift SemiLight" panose="020B0502040204020203" pitchFamily="34" charset="0"/>
              </a:rPr>
              <a:t>For each cuisine, they get recipe details, its ingredients, steps involved in cooking it and also an expert video to provide proper guidance.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IN" sz="1600" dirty="0">
                <a:latin typeface="Bahnschrift SemiLight" panose="020B0502040204020203" pitchFamily="34" charset="0"/>
              </a:rPr>
              <a:t>Moreover we also add nutrition facts of each recipe to make users aware of health facts regarding that recipe.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sz="1600" dirty="0">
              <a:latin typeface="Bahnschrift SemiLight" panose="020B0502040204020203" pitchFamily="34" charset="0"/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 rotWithShape="1">
          <a:blip r:embed="rId3">
            <a:alphaModFix/>
          </a:blip>
          <a:srcRect l="14770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145339" y="1397621"/>
            <a:ext cx="6047305" cy="3553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 dirty="0">
                <a:latin typeface="Lexend Deca" panose="020B0604020202020204" charset="0"/>
              </a:rPr>
              <a:t>Stake holders Identification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1" u="sng" dirty="0">
              <a:latin typeface="Lexend Deca" panose="020B0604020202020204" charset="0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IN" sz="1400" b="1" u="sng" dirty="0">
                <a:latin typeface="Lexend Deca" panose="020B0604020202020204" charset="0"/>
              </a:rPr>
              <a:t>Primary</a:t>
            </a:r>
            <a:r>
              <a:rPr lang="en-IN" sz="1400" b="1" dirty="0">
                <a:latin typeface="Lexend Deca" panose="020B0604020202020204" charset="0"/>
              </a:rPr>
              <a:t> </a:t>
            </a:r>
            <a:r>
              <a:rPr lang="en-IN" sz="1400" b="1" u="sng" dirty="0">
                <a:latin typeface="Lexend Deca" panose="020B0604020202020204" charset="0"/>
              </a:rPr>
              <a:t>Stakeholders</a:t>
            </a:r>
            <a:r>
              <a:rPr lang="en-IN" sz="1400" b="1" dirty="0">
                <a:latin typeface="Lexend Deca" panose="020B0604020202020204" charset="0"/>
              </a:rPr>
              <a:t>     :  </a:t>
            </a:r>
            <a:r>
              <a:rPr lang="en-IN" sz="1400" dirty="0">
                <a:latin typeface="Lexend Deca" panose="020B0604020202020204" charset="0"/>
              </a:rPr>
              <a:t>Food nerds who are interested in trying to make different recipes in their Kitchen are our primary stake holders.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IN" sz="1400" b="1" u="sng" dirty="0">
                <a:latin typeface="Lexend Deca" panose="020B0604020202020204" charset="0"/>
              </a:rPr>
              <a:t>Secondary</a:t>
            </a:r>
            <a:r>
              <a:rPr lang="en-IN" sz="1400" b="1" dirty="0">
                <a:latin typeface="Lexend Deca" panose="020B0604020202020204" charset="0"/>
              </a:rPr>
              <a:t> </a:t>
            </a:r>
            <a:r>
              <a:rPr lang="en-IN" sz="1400" b="1" u="sng" dirty="0">
                <a:latin typeface="Lexend Deca" panose="020B0604020202020204" charset="0"/>
              </a:rPr>
              <a:t>Stakeholders</a:t>
            </a:r>
            <a:r>
              <a:rPr lang="en-IN" sz="1400" b="1" dirty="0">
                <a:latin typeface="Lexend Deca" panose="020B0604020202020204" charset="0"/>
              </a:rPr>
              <a:t>  : </a:t>
            </a:r>
            <a:r>
              <a:rPr lang="en-IN" sz="1400" dirty="0">
                <a:latin typeface="Lexend Deca" panose="020B0604020202020204" charset="0"/>
              </a:rPr>
              <a:t>All family persons and people who consumes the recipe prepared falls under secondary stakeholders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IN" sz="1400" b="1" u="sng" dirty="0">
                <a:latin typeface="Lexend Deca" panose="020B0604020202020204" charset="0"/>
              </a:rPr>
              <a:t>Tertiary</a:t>
            </a:r>
            <a:r>
              <a:rPr lang="en-IN" sz="1400" b="1" dirty="0">
                <a:latin typeface="Lexend Deca" panose="020B0604020202020204" charset="0"/>
              </a:rPr>
              <a:t> </a:t>
            </a:r>
            <a:r>
              <a:rPr lang="en-IN" sz="1400" b="1" u="sng" dirty="0">
                <a:latin typeface="Lexend Deca" panose="020B0604020202020204" charset="0"/>
              </a:rPr>
              <a:t>Stakeholders</a:t>
            </a:r>
            <a:r>
              <a:rPr lang="en-IN" sz="1400" b="1" dirty="0">
                <a:latin typeface="Lexend Deca" panose="020B0604020202020204" charset="0"/>
              </a:rPr>
              <a:t>     :  </a:t>
            </a:r>
            <a:r>
              <a:rPr lang="en-IN" sz="1400" dirty="0">
                <a:latin typeface="Lexend Deca" panose="020B0604020202020204" charset="0"/>
              </a:rPr>
              <a:t>The shopkeepers, vendors and meat sellers falls under Tertiary stakeholders as they indirectly get benefit from the primary stakeholders via food items.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IN" sz="1400" b="1" u="sng" dirty="0">
                <a:latin typeface="Lexend Deca" panose="020B0604020202020204" charset="0"/>
              </a:rPr>
              <a:t>Facilitating</a:t>
            </a:r>
            <a:r>
              <a:rPr lang="en-IN" sz="1400" b="1" dirty="0">
                <a:latin typeface="Lexend Deca" panose="020B0604020202020204" charset="0"/>
              </a:rPr>
              <a:t> </a:t>
            </a:r>
            <a:r>
              <a:rPr lang="en-IN" sz="1400" b="1" u="sng" dirty="0">
                <a:latin typeface="Lexend Deca" panose="020B0604020202020204" charset="0"/>
              </a:rPr>
              <a:t>Stakeholders</a:t>
            </a:r>
            <a:r>
              <a:rPr lang="en-IN" sz="1400" b="1" dirty="0">
                <a:latin typeface="Lexend Deca" panose="020B0604020202020204" charset="0"/>
              </a:rPr>
              <a:t> : </a:t>
            </a:r>
            <a:r>
              <a:rPr lang="en-IN" sz="1400" dirty="0">
                <a:latin typeface="Lexend Deca" panose="020B0604020202020204" charset="0"/>
              </a:rPr>
              <a:t> We the developers, maintainers of the website and the video content providers fall under facilitating stakeholders as they help us in improving resources in our website.</a:t>
            </a:r>
            <a:endParaRPr sz="1400" b="1" dirty="0">
              <a:latin typeface="Lexend Deca" panose="020B0604020202020204" charset="0"/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964145" y="550126"/>
            <a:ext cx="6270329" cy="4129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4. Requirements Specification</a:t>
            </a:r>
            <a:endParaRPr sz="2400" dirty="0"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l="9717" r="9709"/>
          <a:stretch/>
        </p:blipFill>
        <p:spPr>
          <a:xfrm>
            <a:off x="6436200" y="275064"/>
            <a:ext cx="2403000" cy="4229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1007700" y="175587"/>
            <a:ext cx="5478593" cy="7193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5. Architectural Design</a:t>
            </a:r>
            <a:endParaRPr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77986-C9F8-E704-890D-BE46D96F9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8" r="1628" b="6517"/>
          <a:stretch/>
        </p:blipFill>
        <p:spPr>
          <a:xfrm>
            <a:off x="1873405" y="964670"/>
            <a:ext cx="4133385" cy="4240921"/>
          </a:xfrm>
          <a:prstGeom prst="rect">
            <a:avLst/>
          </a:prstGeom>
        </p:spPr>
      </p:pic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Google Shape;341;p35">
            <a:extLst>
              <a:ext uri="{FF2B5EF4-FFF2-40B4-BE49-F238E27FC236}">
                <a16:creationId xmlns:a16="http://schemas.microsoft.com/office/drawing/2014/main" id="{B611C300-65A4-C11E-3489-FDD11DA351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770"/>
          <a:stretch/>
        </p:blipFill>
        <p:spPr>
          <a:xfrm>
            <a:off x="6486293" y="379142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1909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5C761-7D15-0BBB-C87C-B9AE484D3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" t="12457" r="51350" b="64733"/>
          <a:stretch/>
        </p:blipFill>
        <p:spPr>
          <a:xfrm>
            <a:off x="5127888" y="256265"/>
            <a:ext cx="3616713" cy="3941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780752" y="1648791"/>
            <a:ext cx="4197648" cy="922959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Home Web Page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114310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C2DFB-543C-E920-FA18-4969D5B19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43" t="13926" r="10007" b="61556"/>
          <a:stretch/>
        </p:blipFill>
        <p:spPr>
          <a:xfrm>
            <a:off x="2988318" y="113260"/>
            <a:ext cx="4326881" cy="4115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3BD31-13DA-6B18-A389-8C526B5C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42" t="30207" r="44236" b="58807"/>
          <a:stretch/>
        </p:blipFill>
        <p:spPr>
          <a:xfrm>
            <a:off x="798306" y="2753983"/>
            <a:ext cx="2190012" cy="2084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Google Shape;270;p28">
            <a:extLst>
              <a:ext uri="{FF2B5EF4-FFF2-40B4-BE49-F238E27FC236}">
                <a16:creationId xmlns:a16="http://schemas.microsoft.com/office/drawing/2014/main" id="{C07F6ED3-BB98-5C5F-8FEC-E9CEA72AAABD}"/>
              </a:ext>
            </a:extLst>
          </p:cNvPr>
          <p:cNvSpPr/>
          <p:nvPr/>
        </p:nvSpPr>
        <p:spPr>
          <a:xfrm>
            <a:off x="220885" y="1430288"/>
            <a:ext cx="2767433" cy="740727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Country page</a:t>
            </a:r>
            <a:endParaRPr sz="24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374352" y="1611605"/>
            <a:ext cx="4197648" cy="922959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Recipe Page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44006-43C9-FCA5-21F3-F6E8A1FF4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15" t="4994" r="8510" b="39184"/>
          <a:stretch/>
        </p:blipFill>
        <p:spPr>
          <a:xfrm rot="5400000">
            <a:off x="4395421" y="392164"/>
            <a:ext cx="4981975" cy="4197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172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B9D1D-F72A-FF83-DC28-4CC4572FD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2" t="37926" r="65707" b="37976"/>
          <a:stretch/>
        </p:blipFill>
        <p:spPr>
          <a:xfrm>
            <a:off x="869897" y="1439016"/>
            <a:ext cx="2487239" cy="2809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A9482-A56B-0665-B587-305809137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3" t="64121" r="65433" b="7921"/>
          <a:stretch/>
        </p:blipFill>
        <p:spPr>
          <a:xfrm>
            <a:off x="5408246" y="1388215"/>
            <a:ext cx="2592756" cy="2809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270;p28">
            <a:extLst>
              <a:ext uri="{FF2B5EF4-FFF2-40B4-BE49-F238E27FC236}">
                <a16:creationId xmlns:a16="http://schemas.microsoft.com/office/drawing/2014/main" id="{1C2EB64C-DE8F-6EF0-822F-8B9AE6E2B377}"/>
              </a:ext>
            </a:extLst>
          </p:cNvPr>
          <p:cNvSpPr/>
          <p:nvPr/>
        </p:nvSpPr>
        <p:spPr>
          <a:xfrm>
            <a:off x="430076" y="371302"/>
            <a:ext cx="4803493" cy="740727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About us page</a:t>
            </a:r>
            <a:endParaRPr sz="24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" name="Google Shape;270;p28">
            <a:extLst>
              <a:ext uri="{FF2B5EF4-FFF2-40B4-BE49-F238E27FC236}">
                <a16:creationId xmlns:a16="http://schemas.microsoft.com/office/drawing/2014/main" id="{5639A8FF-00AA-4141-B303-BCDB47A1DD5B}"/>
              </a:ext>
            </a:extLst>
          </p:cNvPr>
          <p:cNvSpPr/>
          <p:nvPr/>
        </p:nvSpPr>
        <p:spPr>
          <a:xfrm>
            <a:off x="4822093" y="371303"/>
            <a:ext cx="3178910" cy="740728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Contact us page</a:t>
            </a:r>
            <a:endParaRPr sz="24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85611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20" name="Google Shape;320;p33"/>
          <p:cNvGrpSpPr/>
          <p:nvPr/>
        </p:nvGrpSpPr>
        <p:grpSpPr>
          <a:xfrm>
            <a:off x="3709774" y="1241129"/>
            <a:ext cx="4542205" cy="2661224"/>
            <a:chOff x="1177450" y="241631"/>
            <a:chExt cx="6173152" cy="3616776"/>
          </a:xfrm>
        </p:grpSpPr>
        <p:sp>
          <p:nvSpPr>
            <p:cNvPr id="321" name="Google Shape;3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590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Desktop View</a:t>
            </a:r>
            <a:endParaRPr sz="2400" dirty="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806D7-8864-0B9B-7433-B41046253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 t="7263" r="4188" b="7266"/>
          <a:stretch/>
        </p:blipFill>
        <p:spPr>
          <a:xfrm>
            <a:off x="4239063" y="1413162"/>
            <a:ext cx="3513800" cy="22131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body" idx="4294967295"/>
          </p:nvPr>
        </p:nvSpPr>
        <p:spPr>
          <a:xfrm>
            <a:off x="1018205" y="369525"/>
            <a:ext cx="2590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Mobile View</a:t>
            </a:r>
            <a:endParaRPr sz="2400" dirty="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97" name="Google Shape;297;p31"/>
          <p:cNvGrpSpPr/>
          <p:nvPr/>
        </p:nvGrpSpPr>
        <p:grpSpPr>
          <a:xfrm>
            <a:off x="5271751" y="663664"/>
            <a:ext cx="1839702" cy="3815906"/>
            <a:chOff x="2547150" y="238125"/>
            <a:chExt cx="2525675" cy="5238750"/>
          </a:xfrm>
        </p:grpSpPr>
        <p:sp>
          <p:nvSpPr>
            <p:cNvPr id="298" name="Google Shape;298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C50F800-9C6E-2C1A-7FE9-A9BC348D3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6" t="15472" r="57949" b="6599"/>
          <a:stretch/>
        </p:blipFill>
        <p:spPr>
          <a:xfrm>
            <a:off x="5330451" y="988723"/>
            <a:ext cx="1839701" cy="31974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08" name="Google Shape;308;p32"/>
          <p:cNvGrpSpPr/>
          <p:nvPr/>
        </p:nvGrpSpPr>
        <p:grpSpPr>
          <a:xfrm>
            <a:off x="4874989" y="578510"/>
            <a:ext cx="2590423" cy="3997166"/>
            <a:chOff x="2112475" y="238125"/>
            <a:chExt cx="3395050" cy="5238750"/>
          </a:xfrm>
        </p:grpSpPr>
        <p:sp>
          <p:nvSpPr>
            <p:cNvPr id="309" name="Google Shape;309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25905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Tablet View</a:t>
            </a:r>
            <a:endParaRPr sz="2400" dirty="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2AB27-54AC-4EE1-3213-9B6DCADAE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99" t="15472" r="54360" b="7266"/>
          <a:stretch/>
        </p:blipFill>
        <p:spPr>
          <a:xfrm>
            <a:off x="4941284" y="887871"/>
            <a:ext cx="2524128" cy="33633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2163567" y="506027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31" name="Google Shape;531;p44"/>
          <p:cNvSpPr txBox="1"/>
          <p:nvPr/>
        </p:nvSpPr>
        <p:spPr>
          <a:xfrm>
            <a:off x="756247" y="350707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CH. Keerthika</a:t>
            </a:r>
            <a:br>
              <a:rPr lang="en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dirty="0">
                <a:latin typeface="Nunito Sans"/>
                <a:ea typeface="Nunito Sans"/>
                <a:cs typeface="Nunito Sans"/>
                <a:sym typeface="Nunito Sans"/>
              </a:rPr>
              <a:t>2103A51394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3749734" y="350707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S. Sahithi Krishna</a:t>
            </a:r>
            <a:br>
              <a:rPr lang="en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dirty="0">
                <a:latin typeface="Nunito Sans"/>
                <a:ea typeface="Nunito Sans"/>
                <a:cs typeface="Nunito Sans"/>
                <a:sym typeface="Nunito Sans"/>
              </a:rPr>
              <a:t>2103A51428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6799500" y="350707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B. Shiva Krishna</a:t>
            </a:r>
            <a:br>
              <a:rPr lang="en" dirty="0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dirty="0">
                <a:latin typeface="Nunito Sans"/>
                <a:ea typeface="Nunito Sans"/>
                <a:cs typeface="Nunito Sans"/>
                <a:sym typeface="Nunito Sans"/>
              </a:rPr>
              <a:t>2103A51390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0C5CA-1AFB-5CF7-E014-F897157A2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61" t="43797" r="25815" b="22961"/>
          <a:stretch/>
        </p:blipFill>
        <p:spPr>
          <a:xfrm>
            <a:off x="773820" y="1610572"/>
            <a:ext cx="1471627" cy="17684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51523B-E136-63B5-DAE8-FE478D84E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25" t="34541" b="27588"/>
          <a:stretch/>
        </p:blipFill>
        <p:spPr>
          <a:xfrm>
            <a:off x="3696368" y="1555302"/>
            <a:ext cx="1489200" cy="18789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6DF4E-F9DE-19E2-FFD4-0335A6A20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5" t="19947" r="55685" b="43523"/>
          <a:stretch/>
        </p:blipFill>
        <p:spPr>
          <a:xfrm>
            <a:off x="6799500" y="1466681"/>
            <a:ext cx="1358568" cy="19123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1315123" y="654434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Design Flow</a:t>
            </a:r>
            <a:endParaRPr dirty="0"/>
          </a:p>
        </p:txBody>
      </p:sp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3659286" y="1660330"/>
            <a:ext cx="18255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Home Page</a:t>
            </a:r>
            <a:endParaRPr sz="1600" b="1" dirty="0"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1652938" y="2652102"/>
            <a:ext cx="18255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Indian</a:t>
            </a:r>
            <a:endParaRPr b="1" dirty="0"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5665522" y="2652102"/>
            <a:ext cx="1825500" cy="52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Korean</a:t>
            </a:r>
            <a:endParaRPr b="1" dirty="0"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6668709" y="3567466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Non Veg</a:t>
            </a:r>
            <a:endParaRPr sz="1200" b="1" dirty="0"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4662423" y="3567466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Veg</a:t>
            </a:r>
            <a:endParaRPr b="1" dirty="0"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2656125" y="3567466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Non Veg</a:t>
            </a:r>
            <a:endParaRPr sz="1200" b="1" dirty="0"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649839" y="3567466"/>
            <a:ext cx="1825500" cy="52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Veg</a:t>
            </a:r>
            <a:endParaRPr sz="1200" b="1" dirty="0">
              <a:solidFill>
                <a:srgbClr val="FFFFFF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cxnSp>
        <p:nvCxnSpPr>
          <p:cNvPr id="199" name="Google Shape;199;p23"/>
          <p:cNvCxnSpPr>
            <a:cxnSpLocks/>
          </p:cNvCxnSpPr>
          <p:nvPr/>
        </p:nvCxnSpPr>
        <p:spPr>
          <a:xfrm rot="-5400000" flipH="1">
            <a:off x="5341800" y="1406998"/>
            <a:ext cx="466500" cy="20061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>
            <a:stCxn id="193" idx="0"/>
            <a:endCxn id="192" idx="2"/>
          </p:cNvCxnSpPr>
          <p:nvPr/>
        </p:nvCxnSpPr>
        <p:spPr>
          <a:xfrm rot="-5400000">
            <a:off x="3335638" y="1415652"/>
            <a:ext cx="466500" cy="20064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>
            <a:stCxn id="193" idx="2"/>
            <a:endCxn id="197" idx="0"/>
          </p:cNvCxnSpPr>
          <p:nvPr/>
        </p:nvCxnSpPr>
        <p:spPr>
          <a:xfrm rot="-5400000" flipH="1">
            <a:off x="2872288" y="2870802"/>
            <a:ext cx="390000" cy="1003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>
            <a:cxnSpLocks/>
            <a:stCxn id="198" idx="0"/>
            <a:endCxn id="193" idx="2"/>
          </p:cNvCxnSpPr>
          <p:nvPr/>
        </p:nvCxnSpPr>
        <p:spPr>
          <a:xfrm rot="5400000" flipH="1" flipV="1">
            <a:off x="1869106" y="2870885"/>
            <a:ext cx="390064" cy="10030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>
            <a:stCxn id="194" idx="2"/>
            <a:endCxn id="195" idx="0"/>
          </p:cNvCxnSpPr>
          <p:nvPr/>
        </p:nvCxnSpPr>
        <p:spPr>
          <a:xfrm rot="-5400000" flipH="1">
            <a:off x="6884872" y="2870802"/>
            <a:ext cx="390000" cy="1003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3"/>
          <p:cNvCxnSpPr>
            <a:stCxn id="196" idx="0"/>
            <a:endCxn id="194" idx="2"/>
          </p:cNvCxnSpPr>
          <p:nvPr/>
        </p:nvCxnSpPr>
        <p:spPr>
          <a:xfrm rot="-5400000">
            <a:off x="5881773" y="2870866"/>
            <a:ext cx="390000" cy="1003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E8D28A-49CD-7164-C73E-FF08A2F263DD}"/>
              </a:ext>
            </a:extLst>
          </p:cNvPr>
          <p:cNvSpPr/>
          <p:nvPr/>
        </p:nvSpPr>
        <p:spPr>
          <a:xfrm>
            <a:off x="1205536" y="4476803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01501D-79EA-8F88-6646-A5BB14C36973}"/>
              </a:ext>
            </a:extLst>
          </p:cNvPr>
          <p:cNvSpPr/>
          <p:nvPr/>
        </p:nvSpPr>
        <p:spPr>
          <a:xfrm>
            <a:off x="4146628" y="4489066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E56D41-0F13-2C05-FDD2-8F84FE9C2787}"/>
              </a:ext>
            </a:extLst>
          </p:cNvPr>
          <p:cNvSpPr/>
          <p:nvPr/>
        </p:nvSpPr>
        <p:spPr>
          <a:xfrm>
            <a:off x="3452236" y="4489066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5CEE0B-8FEC-DC1C-F246-526840D8A3DB}"/>
              </a:ext>
            </a:extLst>
          </p:cNvPr>
          <p:cNvSpPr/>
          <p:nvPr/>
        </p:nvSpPr>
        <p:spPr>
          <a:xfrm>
            <a:off x="2802232" y="4489066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43D0E-CE31-B7D3-C6AA-F4AE2A96864B}"/>
              </a:ext>
            </a:extLst>
          </p:cNvPr>
          <p:cNvSpPr/>
          <p:nvPr/>
        </p:nvSpPr>
        <p:spPr>
          <a:xfrm>
            <a:off x="6214364" y="4489066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0C8335-4E3E-5B92-1CCA-A3A876252CAF}"/>
              </a:ext>
            </a:extLst>
          </p:cNvPr>
          <p:cNvSpPr/>
          <p:nvPr/>
        </p:nvSpPr>
        <p:spPr>
          <a:xfrm>
            <a:off x="5519972" y="4491947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AD824D-85FA-3349-E045-8F3EBA70C313}"/>
              </a:ext>
            </a:extLst>
          </p:cNvPr>
          <p:cNvSpPr/>
          <p:nvPr/>
        </p:nvSpPr>
        <p:spPr>
          <a:xfrm>
            <a:off x="4869968" y="4489066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FF97BE-1BF4-7704-2CFA-FFC6365D59EA}"/>
              </a:ext>
            </a:extLst>
          </p:cNvPr>
          <p:cNvSpPr/>
          <p:nvPr/>
        </p:nvSpPr>
        <p:spPr>
          <a:xfrm>
            <a:off x="552117" y="4489066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BA70CA-335E-BEC5-1103-51E9BE97BDB4}"/>
              </a:ext>
            </a:extLst>
          </p:cNvPr>
          <p:cNvSpPr/>
          <p:nvPr/>
        </p:nvSpPr>
        <p:spPr>
          <a:xfrm>
            <a:off x="1904582" y="4475931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57A0CA-DF31-55FF-D40F-96F4685653FD}"/>
              </a:ext>
            </a:extLst>
          </p:cNvPr>
          <p:cNvSpPr/>
          <p:nvPr/>
        </p:nvSpPr>
        <p:spPr>
          <a:xfrm>
            <a:off x="8175860" y="4489066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30BF285-49C2-558D-3399-2F8C059585D6}"/>
              </a:ext>
            </a:extLst>
          </p:cNvPr>
          <p:cNvSpPr/>
          <p:nvPr/>
        </p:nvSpPr>
        <p:spPr>
          <a:xfrm>
            <a:off x="7581459" y="4489066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7FA7A65-753A-E0D1-7384-E36A8E770A34}"/>
              </a:ext>
            </a:extLst>
          </p:cNvPr>
          <p:cNvSpPr/>
          <p:nvPr/>
        </p:nvSpPr>
        <p:spPr>
          <a:xfrm>
            <a:off x="6973411" y="4475931"/>
            <a:ext cx="488461" cy="457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Google Shape;202;p23">
            <a:extLst>
              <a:ext uri="{FF2B5EF4-FFF2-40B4-BE49-F238E27FC236}">
                <a16:creationId xmlns:a16="http://schemas.microsoft.com/office/drawing/2014/main" id="{0D1A72DF-37BA-7871-D6D3-CB81486B1E0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1184" y="3779349"/>
            <a:ext cx="390064" cy="10030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01;p23">
            <a:extLst>
              <a:ext uri="{FF2B5EF4-FFF2-40B4-BE49-F238E27FC236}">
                <a16:creationId xmlns:a16="http://schemas.microsoft.com/office/drawing/2014/main" id="{E82A3CAD-4864-FEDF-3C8A-56E6845085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76715" y="4123754"/>
            <a:ext cx="518462" cy="456361"/>
          </a:xfrm>
          <a:prstGeom prst="bentConnector3">
            <a:avLst>
              <a:gd name="adj1" fmla="val 349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201;p23">
            <a:extLst>
              <a:ext uri="{FF2B5EF4-FFF2-40B4-BE49-F238E27FC236}">
                <a16:creationId xmlns:a16="http://schemas.microsoft.com/office/drawing/2014/main" id="{743DF65C-743B-C2FC-37CD-CF4C669847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2693" y="4168601"/>
            <a:ext cx="518462" cy="456361"/>
          </a:xfrm>
          <a:prstGeom prst="bentConnector3">
            <a:avLst>
              <a:gd name="adj1" fmla="val 349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201;p23">
            <a:extLst>
              <a:ext uri="{FF2B5EF4-FFF2-40B4-BE49-F238E27FC236}">
                <a16:creationId xmlns:a16="http://schemas.microsoft.com/office/drawing/2014/main" id="{48CA0BA7-B4F6-522F-C953-8A69548D83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1943" y="4087555"/>
            <a:ext cx="518462" cy="456361"/>
          </a:xfrm>
          <a:prstGeom prst="bentConnector3">
            <a:avLst>
              <a:gd name="adj1" fmla="val 364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201;p23">
            <a:extLst>
              <a:ext uri="{FF2B5EF4-FFF2-40B4-BE49-F238E27FC236}">
                <a16:creationId xmlns:a16="http://schemas.microsoft.com/office/drawing/2014/main" id="{754D5ED3-2348-E6E7-648E-D2815475DE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18053" y="4123754"/>
            <a:ext cx="518462" cy="456361"/>
          </a:xfrm>
          <a:prstGeom prst="bentConnector3">
            <a:avLst>
              <a:gd name="adj1" fmla="val 3492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204;p23">
            <a:extLst>
              <a:ext uri="{FF2B5EF4-FFF2-40B4-BE49-F238E27FC236}">
                <a16:creationId xmlns:a16="http://schemas.microsoft.com/office/drawing/2014/main" id="{FCF27E40-E149-273C-495B-D5D75153B60D}"/>
              </a:ext>
            </a:extLst>
          </p:cNvPr>
          <p:cNvCxnSpPr/>
          <p:nvPr/>
        </p:nvCxnSpPr>
        <p:spPr>
          <a:xfrm rot="-5400000">
            <a:off x="7310312" y="3837250"/>
            <a:ext cx="390000" cy="1003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204;p23">
            <a:extLst>
              <a:ext uri="{FF2B5EF4-FFF2-40B4-BE49-F238E27FC236}">
                <a16:creationId xmlns:a16="http://schemas.microsoft.com/office/drawing/2014/main" id="{83AA34C6-2912-6FB7-D746-6AF51D44595F}"/>
              </a:ext>
            </a:extLst>
          </p:cNvPr>
          <p:cNvCxnSpPr>
            <a:cxnSpLocks/>
          </p:cNvCxnSpPr>
          <p:nvPr/>
        </p:nvCxnSpPr>
        <p:spPr>
          <a:xfrm rot="-5400000">
            <a:off x="5281937" y="3743066"/>
            <a:ext cx="390000" cy="1003200"/>
          </a:xfrm>
          <a:prstGeom prst="bentConnector3">
            <a:avLst>
              <a:gd name="adj1" fmla="val 46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204;p23">
            <a:extLst>
              <a:ext uri="{FF2B5EF4-FFF2-40B4-BE49-F238E27FC236}">
                <a16:creationId xmlns:a16="http://schemas.microsoft.com/office/drawing/2014/main" id="{EF6429BC-096D-DB6C-01EE-0208A4E9DD63}"/>
              </a:ext>
            </a:extLst>
          </p:cNvPr>
          <p:cNvCxnSpPr>
            <a:cxnSpLocks/>
          </p:cNvCxnSpPr>
          <p:nvPr/>
        </p:nvCxnSpPr>
        <p:spPr>
          <a:xfrm rot="-5400000">
            <a:off x="3147089" y="3795347"/>
            <a:ext cx="390000" cy="10032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FDF0922-04F1-7C55-76D6-3A11383691D0}"/>
              </a:ext>
            </a:extLst>
          </p:cNvPr>
          <p:cNvSpPr txBox="1"/>
          <p:nvPr/>
        </p:nvSpPr>
        <p:spPr>
          <a:xfrm>
            <a:off x="582624" y="4598501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47C3F8-9A96-4EB8-3F33-C3FFA6E0B39B}"/>
              </a:ext>
            </a:extLst>
          </p:cNvPr>
          <p:cNvSpPr txBox="1"/>
          <p:nvPr/>
        </p:nvSpPr>
        <p:spPr>
          <a:xfrm>
            <a:off x="4274033" y="4572169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547D07-C9BB-72A8-EC57-1407BEF27F76}"/>
              </a:ext>
            </a:extLst>
          </p:cNvPr>
          <p:cNvSpPr txBox="1"/>
          <p:nvPr/>
        </p:nvSpPr>
        <p:spPr>
          <a:xfrm>
            <a:off x="4951988" y="4584061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1958E0-3EFB-6A35-A256-D3AD931BD434}"/>
              </a:ext>
            </a:extLst>
          </p:cNvPr>
          <p:cNvSpPr txBox="1"/>
          <p:nvPr/>
        </p:nvSpPr>
        <p:spPr>
          <a:xfrm>
            <a:off x="5643744" y="4546908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EA725A-1882-13E9-CA17-F4821F8717B4}"/>
              </a:ext>
            </a:extLst>
          </p:cNvPr>
          <p:cNvSpPr txBox="1"/>
          <p:nvPr/>
        </p:nvSpPr>
        <p:spPr>
          <a:xfrm>
            <a:off x="6249859" y="4557778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E99CDF-0DAC-E17D-FDFA-C36D92AB9268}"/>
              </a:ext>
            </a:extLst>
          </p:cNvPr>
          <p:cNvSpPr txBox="1"/>
          <p:nvPr/>
        </p:nvSpPr>
        <p:spPr>
          <a:xfrm>
            <a:off x="7103071" y="4569654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62445-E739-1AAF-7567-298066E5E0DE}"/>
              </a:ext>
            </a:extLst>
          </p:cNvPr>
          <p:cNvSpPr txBox="1"/>
          <p:nvPr/>
        </p:nvSpPr>
        <p:spPr>
          <a:xfrm>
            <a:off x="7612005" y="4546908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DB03A8-9232-BFAD-3626-324DD3631C81}"/>
              </a:ext>
            </a:extLst>
          </p:cNvPr>
          <p:cNvSpPr txBox="1"/>
          <p:nvPr/>
        </p:nvSpPr>
        <p:spPr>
          <a:xfrm>
            <a:off x="8237712" y="4574967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84DD76-C786-F34C-49E6-9B1D899254F8}"/>
              </a:ext>
            </a:extLst>
          </p:cNvPr>
          <p:cNvSpPr txBox="1"/>
          <p:nvPr/>
        </p:nvSpPr>
        <p:spPr>
          <a:xfrm>
            <a:off x="2859556" y="4557777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57BFDA-C1CC-F349-947C-78ABB1EB3937}"/>
              </a:ext>
            </a:extLst>
          </p:cNvPr>
          <p:cNvSpPr txBox="1"/>
          <p:nvPr/>
        </p:nvSpPr>
        <p:spPr>
          <a:xfrm>
            <a:off x="3553259" y="4598501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22E436-AA3E-E09B-DB9B-A9A8AC597FC4}"/>
              </a:ext>
            </a:extLst>
          </p:cNvPr>
          <p:cNvSpPr txBox="1"/>
          <p:nvPr/>
        </p:nvSpPr>
        <p:spPr>
          <a:xfrm>
            <a:off x="1328854" y="4557776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7E3F2F-E34B-A2E5-56C6-726270621910}"/>
              </a:ext>
            </a:extLst>
          </p:cNvPr>
          <p:cNvSpPr txBox="1"/>
          <p:nvPr/>
        </p:nvSpPr>
        <p:spPr>
          <a:xfrm>
            <a:off x="1950987" y="4587407"/>
            <a:ext cx="50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1007700" y="175587"/>
            <a:ext cx="5478593" cy="7193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6. Detailed Design</a:t>
            </a:r>
            <a:endParaRPr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77986-C9F8-E704-890D-BE46D96F9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8" r="1628" b="6517"/>
          <a:stretch/>
        </p:blipFill>
        <p:spPr>
          <a:xfrm>
            <a:off x="1873405" y="964670"/>
            <a:ext cx="4133385" cy="4240921"/>
          </a:xfrm>
          <a:prstGeom prst="rect">
            <a:avLst/>
          </a:prstGeom>
        </p:spPr>
      </p:pic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Google Shape;341;p35">
            <a:extLst>
              <a:ext uri="{FF2B5EF4-FFF2-40B4-BE49-F238E27FC236}">
                <a16:creationId xmlns:a16="http://schemas.microsoft.com/office/drawing/2014/main" id="{B611C300-65A4-C11E-3489-FDD11DA351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770"/>
          <a:stretch/>
        </p:blipFill>
        <p:spPr>
          <a:xfrm>
            <a:off x="6486293" y="379142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015553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760927" y="161963"/>
            <a:ext cx="3417063" cy="47737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Home Web Page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D053-9D6C-6E63-D3EA-292C77301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79" b="-1"/>
          <a:stretch/>
        </p:blipFill>
        <p:spPr>
          <a:xfrm>
            <a:off x="1159726" y="738511"/>
            <a:ext cx="6036527" cy="34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4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760927" y="161963"/>
            <a:ext cx="6955717" cy="47737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Home Web Page (contd)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4BCAC-E6A9-2AE8-CEF1-5431B163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31" y="672501"/>
            <a:ext cx="6511318" cy="36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2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760927" y="161963"/>
            <a:ext cx="6732693" cy="47737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Home Web Page(contd)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A970A-6B37-AC34-D864-E7E11EB3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58" y="745717"/>
            <a:ext cx="6066264" cy="34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21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760927" y="132226"/>
            <a:ext cx="7892419" cy="47737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Country Web Page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512DA-EA08-C2ED-FD5C-72455E7DA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28" y="643424"/>
            <a:ext cx="6319025" cy="35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5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760927" y="132226"/>
            <a:ext cx="7372029" cy="47737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Country Web Page(Contd)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3EA49-773D-FDCE-05E4-57989874D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02" y="713679"/>
            <a:ext cx="5989444" cy="336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38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760927" y="132226"/>
            <a:ext cx="7394332" cy="47737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Item Web Page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BEB51-6E04-7397-65B7-39B54971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73" y="724365"/>
            <a:ext cx="6351239" cy="357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5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760927" y="102489"/>
            <a:ext cx="8078273" cy="47737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Home Web Page(contd) – </a:t>
            </a:r>
            <a:r>
              <a:rPr lang="en-IN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Ingredients 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C934F-76E0-C08B-6DD2-8AEB4CD8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8" y="691376"/>
            <a:ext cx="6449534" cy="36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47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760927" y="161963"/>
            <a:ext cx="8219522" cy="47737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Home Web Page(</a:t>
            </a:r>
            <a:r>
              <a:rPr lang="en-US" sz="2800" dirty="0" err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contd</a:t>
            </a:r>
            <a:r>
              <a:rPr lang="en-US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) – Procedure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C0DC6-82FE-F803-067A-6BCF7D0A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27" y="712885"/>
            <a:ext cx="6860651" cy="38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2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37" name="Google Shape;537;p44"/>
          <p:cNvSpPr txBox="1"/>
          <p:nvPr/>
        </p:nvSpPr>
        <p:spPr>
          <a:xfrm>
            <a:off x="2532185" y="4195805"/>
            <a:ext cx="3391877" cy="38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Dr. K. Ravi Chythanya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</a:t>
            </a:r>
            <a:r>
              <a:rPr lang="en-IN" sz="20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Supervisor </a:t>
            </a:r>
            <a:br>
              <a:rPr lang="en" sz="2000" dirty="0">
                <a:latin typeface="Nunito Sans"/>
                <a:ea typeface="Nunito Sans"/>
                <a:cs typeface="Nunito Sans"/>
                <a:sym typeface="Nunito Sans"/>
              </a:rPr>
            </a:br>
            <a:endParaRPr sz="2000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BFE9E-256F-4BF3-1764-79C102683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04" t="22640" r="32103" b="52441"/>
          <a:stretch/>
        </p:blipFill>
        <p:spPr>
          <a:xfrm>
            <a:off x="3244529" y="1130403"/>
            <a:ext cx="2078892" cy="299068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726E31-DA4D-0B05-02B0-A93018D44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5" t="9105" r="72308" b="82078"/>
          <a:stretch/>
        </p:blipFill>
        <p:spPr>
          <a:xfrm>
            <a:off x="2832963" y="345941"/>
            <a:ext cx="2790320" cy="6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7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842702" y="162649"/>
            <a:ext cx="7899853" cy="56499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en-US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ctr"/>
            <a:r>
              <a:rPr lang="en-US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Home Web Page(</a:t>
            </a:r>
            <a:r>
              <a:rPr lang="en-US" sz="2800" dirty="0" err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contd</a:t>
            </a:r>
            <a:r>
              <a:rPr lang="en-US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) – Video Guide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85553-B266-D498-73B2-27847FED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01" y="848224"/>
            <a:ext cx="6408585" cy="360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842702" y="162649"/>
            <a:ext cx="7899853" cy="56499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en-US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ctr"/>
            <a:r>
              <a:rPr lang="en-US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About Us Page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3C60D-9602-705A-9313-ED197603A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46"/>
          <a:stretch/>
        </p:blipFill>
        <p:spPr>
          <a:xfrm>
            <a:off x="1680117" y="839123"/>
            <a:ext cx="4415836" cy="17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3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842702" y="162649"/>
            <a:ext cx="7899853" cy="56499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en-US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ctr"/>
            <a:r>
              <a:rPr lang="en-US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About Us Page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1FFA61-7B56-0260-EE6E-EC4E8F67E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4"/>
          <a:stretch/>
        </p:blipFill>
        <p:spPr>
          <a:xfrm>
            <a:off x="681545" y="884663"/>
            <a:ext cx="7401587" cy="28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88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842702" y="162649"/>
            <a:ext cx="7899853" cy="56499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en-US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ctr"/>
            <a:r>
              <a:rPr lang="en-US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Contact Us Web Page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F5994-9A5F-CB17-D095-9FC6DB66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15" y="726886"/>
            <a:ext cx="6171993" cy="34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88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Google Shape;270;p28">
            <a:extLst>
              <a:ext uri="{FF2B5EF4-FFF2-40B4-BE49-F238E27FC236}">
                <a16:creationId xmlns:a16="http://schemas.microsoft.com/office/drawing/2014/main" id="{A069CEDF-FBCE-0BA8-3896-159A493BECEA}"/>
              </a:ext>
            </a:extLst>
          </p:cNvPr>
          <p:cNvSpPr/>
          <p:nvPr/>
        </p:nvSpPr>
        <p:spPr>
          <a:xfrm>
            <a:off x="842702" y="162649"/>
            <a:ext cx="7899853" cy="564994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en-US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ctr"/>
            <a:r>
              <a:rPr lang="en-US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Contact Us Web Page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E60C2-61FF-07C1-85F0-202AB947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33" y="727643"/>
            <a:ext cx="6169302" cy="34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07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ctrTitle" idx="4294967295"/>
          </p:nvPr>
        </p:nvSpPr>
        <p:spPr>
          <a:xfrm>
            <a:off x="702900" y="1531725"/>
            <a:ext cx="36948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Thanks!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4294967295"/>
          </p:nvPr>
        </p:nvSpPr>
        <p:spPr>
          <a:xfrm>
            <a:off x="1015515" y="2726569"/>
            <a:ext cx="3694800" cy="10884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Any questions?</a:t>
            </a:r>
            <a:endParaRPr sz="28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ldNum" idx="12"/>
          </p:nvPr>
        </p:nvSpPr>
        <p:spPr>
          <a:xfrm>
            <a:off x="8833200" y="2262825"/>
            <a:ext cx="3108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1140025" y="715672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06" name="Google Shape;406;p3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407" name="Google Shape;407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Google Shape;409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1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3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5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21" name="Google Shape;421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422" name="Google Shape;42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4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24" name="Google Shape;424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425" name="Google Shape;42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2</a:t>
              </a:r>
              <a:endParaRPr sz="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27" name="Google Shape;427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Abstract </a:t>
            </a:r>
            <a:endParaRPr sz="1600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Proposed System</a:t>
            </a:r>
            <a:endParaRPr sz="1600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543601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Architectural Design</a:t>
            </a:r>
            <a:endParaRPr sz="1600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241817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Existing Systems</a:t>
            </a:r>
            <a:endParaRPr sz="1600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4513289" y="4125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Requirements Specification</a:t>
            </a:r>
            <a:endParaRPr sz="1600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" name="Google Shape;424;p39">
            <a:extLst>
              <a:ext uri="{FF2B5EF4-FFF2-40B4-BE49-F238E27FC236}">
                <a16:creationId xmlns:a16="http://schemas.microsoft.com/office/drawing/2014/main" id="{E56354B5-76A6-F2EB-509F-B924F7B67F4D}"/>
              </a:ext>
            </a:extLst>
          </p:cNvPr>
          <p:cNvGrpSpPr/>
          <p:nvPr/>
        </p:nvGrpSpPr>
        <p:grpSpPr>
          <a:xfrm>
            <a:off x="6880814" y="3564864"/>
            <a:ext cx="473400" cy="473400"/>
            <a:chOff x="2824664" y="3576300"/>
            <a:chExt cx="473400" cy="473400"/>
          </a:xfrm>
        </p:grpSpPr>
        <p:sp>
          <p:nvSpPr>
            <p:cNvPr id="3" name="Google Shape;425;p39">
              <a:extLst>
                <a:ext uri="{FF2B5EF4-FFF2-40B4-BE49-F238E27FC236}">
                  <a16:creationId xmlns:a16="http://schemas.microsoft.com/office/drawing/2014/main" id="{99F04E2B-99D0-64DE-12CC-1E4785B76C32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" name="Google Shape;426;p39">
              <a:extLst>
                <a:ext uri="{FF2B5EF4-FFF2-40B4-BE49-F238E27FC236}">
                  <a16:creationId xmlns:a16="http://schemas.microsoft.com/office/drawing/2014/main" id="{61C8A377-AC1A-5A1D-1361-5B3CD9C69C95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6</a:t>
              </a:r>
              <a:endParaRPr sz="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" name="Google Shape;431;p39">
            <a:extLst>
              <a:ext uri="{FF2B5EF4-FFF2-40B4-BE49-F238E27FC236}">
                <a16:creationId xmlns:a16="http://schemas.microsoft.com/office/drawing/2014/main" id="{65DD8AB4-A5F7-F8F0-E150-A90B69BAC810}"/>
              </a:ext>
            </a:extLst>
          </p:cNvPr>
          <p:cNvSpPr txBox="1"/>
          <p:nvPr/>
        </p:nvSpPr>
        <p:spPr>
          <a:xfrm>
            <a:off x="7452839" y="3622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Detailed Design</a:t>
            </a:r>
            <a:endParaRPr sz="1600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356828" y="855312"/>
            <a:ext cx="3055434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/>
              <a:t>No one is born a great cook, one learns by doing it. Learn how to cook – try new recipes, learn from mistakes, be fearless and above all have fun!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11364" r="31814"/>
          <a:stretch/>
        </p:blipFill>
        <p:spPr>
          <a:xfrm>
            <a:off x="6436200" y="304800"/>
            <a:ext cx="2403000" cy="4229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927830" y="687317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1. Abstract 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94899" y="1466134"/>
            <a:ext cx="6026147" cy="2926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1600" dirty="0">
                <a:latin typeface="Bahnschrift SemiLight" panose="020B0502040204020203" pitchFamily="34" charset="0"/>
              </a:rPr>
              <a:t>Cooking is not only a work but also an art. It is not confined to anything it can be learnt by anyone who definitely wants to and that is only possible when you have a right guide to help you learn it.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000"/>
              <a:buNone/>
            </a:pPr>
            <a:endParaRPr lang="en-IN" sz="1600" dirty="0">
              <a:latin typeface="Bahnschrift SemiLight" panose="020B0502040204020203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IN" sz="1600" dirty="0">
                <a:latin typeface="Bahnschrift SemiLight" panose="020B0502040204020203" pitchFamily="34" charset="0"/>
              </a:rPr>
              <a:t>Welcome to Tasty Plate, our website provides you a platform to learn and cook popular cuisines across all countries. We provide a beginner friendly cooking processes that helps you to learn making your favourite dish.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11364" r="31814"/>
          <a:stretch/>
        </p:blipFill>
        <p:spPr>
          <a:xfrm>
            <a:off x="6486293" y="275014"/>
            <a:ext cx="2403000" cy="4229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1007700" y="356839"/>
            <a:ext cx="5478593" cy="7193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2. Existing Systems – NDTV Food</a:t>
            </a:r>
            <a:endParaRPr sz="2400"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54707" y="1708880"/>
            <a:ext cx="6151384" cy="28918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Font typeface="Courier New" panose="02070309020205020404" pitchFamily="49" charset="0"/>
              <a:buChar char="o"/>
            </a:pPr>
            <a:r>
              <a:rPr lang="en-IN" sz="1600" u="sng" dirty="0">
                <a:latin typeface="Bellota Text" panose="020B0604020202020204" charset="0"/>
                <a:ea typeface="Bellota Text" panose="020B0604020202020204" charset="0"/>
              </a:rPr>
              <a:t>New Delhi Television (NDTV) </a:t>
            </a:r>
            <a:r>
              <a:rPr lang="en-IN" sz="1600" dirty="0">
                <a:latin typeface="Bellota Text" panose="020B0604020202020204" charset="0"/>
                <a:ea typeface="Bellota Text" panose="020B0604020202020204" charset="0"/>
              </a:rPr>
              <a:t>is basically most watched, credible and respected news network in India and a leader in internet.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Font typeface="Courier New" panose="02070309020205020404" pitchFamily="49" charset="0"/>
              <a:buChar char="o"/>
            </a:pPr>
            <a:r>
              <a:rPr lang="en-IN" sz="1600" dirty="0">
                <a:latin typeface="Bellota Text" panose="020B0604020202020204" charset="0"/>
                <a:ea typeface="Bellota Text" panose="020B0604020202020204" charset="0"/>
              </a:rPr>
              <a:t>In order to bring health awareness regarding food, NDTV officially launched </a:t>
            </a:r>
            <a:r>
              <a:rPr lang="en-IN" sz="1600" u="sng" dirty="0">
                <a:latin typeface="Bellota Text" panose="020B0604020202020204" charset="0"/>
                <a:ea typeface="Bellota Text" panose="020B0604020202020204" charset="0"/>
              </a:rPr>
              <a:t>NDTV FOOD</a:t>
            </a:r>
            <a:r>
              <a:rPr lang="en-IN" sz="1600" b="1" dirty="0">
                <a:latin typeface="Bellota Text" panose="020B0604020202020204" charset="0"/>
                <a:ea typeface="Bellota Text" panose="020B0604020202020204" charset="0"/>
              </a:rPr>
              <a:t>. </a:t>
            </a:r>
            <a:r>
              <a:rPr lang="en-IN" sz="1600" dirty="0">
                <a:latin typeface="Bellota Text" panose="020B0604020202020204" charset="0"/>
                <a:ea typeface="Bellota Text" panose="020B0604020202020204" charset="0"/>
              </a:rPr>
              <a:t>This website has introduced many rich features like: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Font typeface="Courier New" panose="02070309020205020404" pitchFamily="49" charset="0"/>
              <a:buChar char="o"/>
            </a:pPr>
            <a:r>
              <a:rPr lang="en-IN" sz="1600" b="1" dirty="0">
                <a:latin typeface="Bellota Text" panose="020B0604020202020204" charset="0"/>
                <a:ea typeface="Bellota Text" panose="020B0604020202020204" charset="0"/>
              </a:rPr>
              <a:t>1. </a:t>
            </a:r>
            <a:r>
              <a:rPr lang="en-IN" sz="1600" b="1" u="sng" dirty="0">
                <a:latin typeface="Bellota Text" panose="020B0604020202020204" charset="0"/>
                <a:ea typeface="Bellota Text" panose="020B0604020202020204" charset="0"/>
              </a:rPr>
              <a:t>Recipes</a:t>
            </a:r>
            <a:r>
              <a:rPr lang="en-IN" sz="1600" b="1" dirty="0">
                <a:latin typeface="Bellota Text" panose="020B0604020202020204" charset="0"/>
                <a:ea typeface="Bellota Text" panose="020B0604020202020204" charset="0"/>
              </a:rPr>
              <a:t> </a:t>
            </a:r>
            <a:r>
              <a:rPr lang="en-IN" sz="1600" dirty="0">
                <a:latin typeface="Bellota Text" panose="020B0604020202020204" charset="0"/>
                <a:ea typeface="Bellota Text" panose="020B0604020202020204" charset="0"/>
              </a:rPr>
              <a:t>This option allows users to find different kinds of recipes with their preparation and its health information.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Font typeface="Courier New" panose="02070309020205020404" pitchFamily="49" charset="0"/>
              <a:buChar char="o"/>
            </a:pPr>
            <a:r>
              <a:rPr lang="en-IN" sz="1600" b="1" dirty="0">
                <a:latin typeface="Bellota Text" panose="020B0604020202020204" charset="0"/>
                <a:ea typeface="Bellota Text" panose="020B0604020202020204" charset="0"/>
              </a:rPr>
              <a:t>2. </a:t>
            </a:r>
            <a:r>
              <a:rPr lang="en-IN" sz="1600" b="1" u="sng" dirty="0">
                <a:latin typeface="Bellota Text" panose="020B0604020202020204" charset="0"/>
                <a:ea typeface="Bellota Text" panose="020B0604020202020204" charset="0"/>
              </a:rPr>
              <a:t>Nutritionists Speaks </a:t>
            </a:r>
            <a:r>
              <a:rPr lang="en-IN" sz="1600" dirty="0">
                <a:latin typeface="Bellota Text" panose="020B0604020202020204" charset="0"/>
                <a:ea typeface="Bellota Text" panose="020B0604020202020204" charset="0"/>
              </a:rPr>
              <a:t>This feature allows users to communicate with nutrition experts.</a:t>
            </a:r>
            <a:endParaRPr lang="en" sz="1600" b="1" u="sng" dirty="0">
              <a:latin typeface="Bellota Text" panose="020B0604020202020204" charset="0"/>
              <a:ea typeface="Bellota Text" panose="020B0604020202020204" charset="0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 b="1"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611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479875" y="1582450"/>
            <a:ext cx="8418798" cy="17257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None/>
            </a:pPr>
            <a:r>
              <a:rPr lang="en-IN" sz="1800" b="1" u="sng" dirty="0">
                <a:latin typeface="Bellota Text" panose="020B0604020202020204" charset="0"/>
                <a:ea typeface="Bellota Text" panose="020B0604020202020204" charset="0"/>
              </a:rPr>
              <a:t>Disadvantages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IN" dirty="0">
                <a:latin typeface="Bahnschrift SemiLight" panose="020B0502040204020203" pitchFamily="34" charset="0"/>
                <a:ea typeface="Bellota Text" panose="020B0604020202020204" charset="0"/>
              </a:rPr>
              <a:t>Despite providing different kinds of cuisines. This system failed to provide proper guidance in preparing a particular recipe.</a:t>
            </a:r>
          </a:p>
          <a:p>
            <a:pPr>
              <a:buClr>
                <a:srgbClr val="FF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IN" dirty="0">
                <a:latin typeface="Bahnschrift SemiLight" panose="020B0502040204020203" pitchFamily="34" charset="0"/>
                <a:ea typeface="Bellota Text" panose="020B0604020202020204" charset="0"/>
              </a:rPr>
              <a:t>Most of the recipes don’t have proper video guidance.</a:t>
            </a:r>
          </a:p>
          <a:p>
            <a:pPr>
              <a:buClr>
                <a:srgbClr val="FF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IN" dirty="0">
                <a:latin typeface="Bahnschrift SemiLight" panose="020B0502040204020203" pitchFamily="34" charset="0"/>
                <a:ea typeface="Bellota Text" panose="020B0604020202020204" charset="0"/>
              </a:rPr>
              <a:t>Moreover, the user has to go with searching every time even if he is interested only in one particular country.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Google Shape;131;p17">
            <a:extLst>
              <a:ext uri="{FF2B5EF4-FFF2-40B4-BE49-F238E27FC236}">
                <a16:creationId xmlns:a16="http://schemas.microsoft.com/office/drawing/2014/main" id="{F811A159-E965-181D-9C04-6BBA706C2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017" y="364273"/>
            <a:ext cx="7980183" cy="7193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 Existing Systems – NDTV Food </a:t>
            </a:r>
            <a:r>
              <a:rPr lang="en-IN" sz="2400" b="0" dirty="0"/>
              <a:t>(cont.)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1007700" y="356839"/>
            <a:ext cx="5478593" cy="7193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2. Existing Systems – Bon Appetit</a:t>
            </a:r>
            <a:endParaRPr sz="2400"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20891" y="1440272"/>
            <a:ext cx="6242737" cy="36372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Font typeface="Courier New" panose="02070309020205020404" pitchFamily="49" charset="0"/>
              <a:buChar char="o"/>
            </a:pPr>
            <a:r>
              <a:rPr lang="en-IN" sz="1600" u="sng" dirty="0">
                <a:latin typeface="Bahnschrift SemiLight" panose="020B0502040204020203" pitchFamily="34" charset="0"/>
                <a:ea typeface="Bellota Text" panose="020B0604020202020204" charset="0"/>
              </a:rPr>
              <a:t>Bon</a:t>
            </a:r>
            <a:r>
              <a:rPr lang="en-IN" sz="1600" dirty="0">
                <a:latin typeface="Bahnschrift SemiLight" panose="020B0502040204020203" pitchFamily="34" charset="0"/>
                <a:ea typeface="Bellota Text" panose="020B0604020202020204" charset="0"/>
              </a:rPr>
              <a:t> </a:t>
            </a:r>
            <a:r>
              <a:rPr lang="en-IN" sz="1600" u="sng" dirty="0">
                <a:latin typeface="Bahnschrift SemiLight" panose="020B0502040204020203" pitchFamily="34" charset="0"/>
                <a:ea typeface="Bellota Text" panose="020B0604020202020204" charset="0"/>
              </a:rPr>
              <a:t>Appetit</a:t>
            </a:r>
            <a:r>
              <a:rPr lang="en-IN" sz="1600" dirty="0">
                <a:latin typeface="Bahnschrift SemiLight" panose="020B0502040204020203" pitchFamily="34" charset="0"/>
                <a:ea typeface="Bellota Text" panose="020B0604020202020204" charset="0"/>
              </a:rPr>
              <a:t> is a monthly American food and entertaining magazine, that typically contains recipes, entertaining food tips, and restaurant recommendations.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 SemiLight" panose="020B0502040204020203" pitchFamily="34" charset="0"/>
                <a:ea typeface="Bellota Text" panose="020B0604020202020204" charset="0"/>
              </a:rPr>
              <a:t>This website helps food nerds to prepare different kind of cuisines that are popular in USA and Turkey.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 SemiLight" panose="020B0502040204020203" pitchFamily="34" charset="0"/>
                <a:ea typeface="Bellota Text" panose="020B0604020202020204" charset="0"/>
              </a:rPr>
              <a:t>Moreover, this website also helps foodies in finding the best restaurants across southern parts of New York.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None/>
            </a:pPr>
            <a:r>
              <a:rPr lang="en-IN" sz="1600" b="1" dirty="0">
                <a:latin typeface="Bahnschrift SemiLight" panose="020B0502040204020203" pitchFamily="34" charset="0"/>
                <a:ea typeface="Bellota Text" panose="020B0604020202020204" charset="0"/>
              </a:rPr>
              <a:t>Disadvantages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 SemiLight" panose="020B0502040204020203" pitchFamily="34" charset="0"/>
                <a:ea typeface="Bellota Text" panose="020B0604020202020204" charset="0"/>
              </a:rPr>
              <a:t>Despite having more rich features this website fails in providing video guidance for foodies who are interested in preparing a recipe.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IN" sz="1600" dirty="0">
                <a:latin typeface="Bahnschrift SemiLight" panose="020B0502040204020203" pitchFamily="34" charset="0"/>
                <a:ea typeface="Bellota Text" panose="020B0604020202020204" charset="0"/>
              </a:rPr>
              <a:t>Moreover it is limited to only some cuisines styles confined to only some countries.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 panose="02070309020205020404" pitchFamily="49" charset="0"/>
              <a:buChar char="o"/>
            </a:pPr>
            <a:endParaRPr lang="en-IN" sz="1600" dirty="0">
              <a:latin typeface="Bahnschrift SemiLight" panose="020B0502040204020203" pitchFamily="34" charset="0"/>
              <a:ea typeface="Bellota Text" panose="020B060402020202020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ts val="2400"/>
              <a:buFont typeface="Courier New" panose="02070309020205020404" pitchFamily="49" charset="0"/>
              <a:buChar char="o"/>
            </a:pPr>
            <a:endParaRPr lang="en-IN" sz="1600" dirty="0">
              <a:latin typeface="Bahnschrift SemiLight" panose="020B0502040204020203" pitchFamily="34" charset="0"/>
              <a:ea typeface="Bellota Text" panose="020B0604020202020204" charset="0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Google Shape;179;p21">
            <a:extLst>
              <a:ext uri="{FF2B5EF4-FFF2-40B4-BE49-F238E27FC236}">
                <a16:creationId xmlns:a16="http://schemas.microsoft.com/office/drawing/2014/main" id="{157DE675-BE04-4619-59A0-66ACA4BFD7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0968" b="10961"/>
          <a:stretch/>
        </p:blipFill>
        <p:spPr>
          <a:xfrm>
            <a:off x="6486293" y="356839"/>
            <a:ext cx="2403000" cy="41621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298397119"/>
      </p:ext>
    </p:extLst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801</Words>
  <Application>Microsoft Office PowerPoint</Application>
  <PresentationFormat>On-screen Show (16:9)</PresentationFormat>
  <Paragraphs>140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Bahnschrift SemiLight</vt:lpstr>
      <vt:lpstr>Courier New</vt:lpstr>
      <vt:lpstr>Bellota Text</vt:lpstr>
      <vt:lpstr>Arial</vt:lpstr>
      <vt:lpstr>Wingdings</vt:lpstr>
      <vt:lpstr>Lexend Deca</vt:lpstr>
      <vt:lpstr>Nunito Sans Light</vt:lpstr>
      <vt:lpstr>Calibri</vt:lpstr>
      <vt:lpstr>Nunito Sans</vt:lpstr>
      <vt:lpstr>Egeon template</vt:lpstr>
      <vt:lpstr>TASTY PLATE</vt:lpstr>
      <vt:lpstr>Team Presentation</vt:lpstr>
      <vt:lpstr>PowerPoint Presentation</vt:lpstr>
      <vt:lpstr>Roadmap</vt:lpstr>
      <vt:lpstr>PowerPoint Presentation</vt:lpstr>
      <vt:lpstr>1. Abstract </vt:lpstr>
      <vt:lpstr>2. Existing Systems – NDTV Food</vt:lpstr>
      <vt:lpstr> Existing Systems – NDTV Food (cont.)</vt:lpstr>
      <vt:lpstr>2. Existing Systems – Bon Appetit</vt:lpstr>
      <vt:lpstr>3. Proposed System</vt:lpstr>
      <vt:lpstr>4. Requirements Specification</vt:lpstr>
      <vt:lpstr>5. Architectural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Flow</vt:lpstr>
      <vt:lpstr>6. Detailed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TASTY PLATE</dc:title>
  <dc:creator>SHIVA KRISHNA</dc:creator>
  <cp:lastModifiedBy>Shiva Krishna Beeraboina</cp:lastModifiedBy>
  <cp:revision>7</cp:revision>
  <dcterms:modified xsi:type="dcterms:W3CDTF">2022-12-14T18:01:26Z</dcterms:modified>
</cp:coreProperties>
</file>